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4"/>
  </p:notesMasterIdLst>
  <p:sldIdLst>
    <p:sldId id="335" r:id="rId2"/>
    <p:sldId id="398" r:id="rId3"/>
    <p:sldId id="399" r:id="rId4"/>
    <p:sldId id="400" r:id="rId5"/>
    <p:sldId id="397" r:id="rId6"/>
    <p:sldId id="337" r:id="rId7"/>
    <p:sldId id="338" r:id="rId8"/>
    <p:sldId id="340" r:id="rId9"/>
    <p:sldId id="347" r:id="rId10"/>
    <p:sldId id="348" r:id="rId11"/>
    <p:sldId id="390" r:id="rId12"/>
    <p:sldId id="259" r:id="rId13"/>
    <p:sldId id="257" r:id="rId14"/>
    <p:sldId id="391" r:id="rId15"/>
    <p:sldId id="342" r:id="rId16"/>
    <p:sldId id="343" r:id="rId17"/>
    <p:sldId id="346" r:id="rId18"/>
    <p:sldId id="389" r:id="rId19"/>
    <p:sldId id="396" r:id="rId20"/>
    <p:sldId id="311" r:id="rId21"/>
    <p:sldId id="392" r:id="rId22"/>
    <p:sldId id="358" r:id="rId23"/>
    <p:sldId id="354" r:id="rId24"/>
    <p:sldId id="355" r:id="rId25"/>
    <p:sldId id="395" r:id="rId26"/>
    <p:sldId id="393" r:id="rId27"/>
    <p:sldId id="394" r:id="rId28"/>
    <p:sldId id="359" r:id="rId29"/>
    <p:sldId id="360" r:id="rId30"/>
    <p:sldId id="405" r:id="rId31"/>
    <p:sldId id="406" r:id="rId32"/>
    <p:sldId id="437" r:id="rId33"/>
    <p:sldId id="404" r:id="rId34"/>
    <p:sldId id="363" r:id="rId35"/>
    <p:sldId id="364" r:id="rId36"/>
    <p:sldId id="407" r:id="rId37"/>
    <p:sldId id="408" r:id="rId38"/>
    <p:sldId id="409" r:id="rId39"/>
    <p:sldId id="410" r:id="rId40"/>
    <p:sldId id="418" r:id="rId41"/>
    <p:sldId id="419" r:id="rId42"/>
    <p:sldId id="420" r:id="rId43"/>
    <p:sldId id="421" r:id="rId44"/>
    <p:sldId id="422" r:id="rId45"/>
    <p:sldId id="423" r:id="rId46"/>
    <p:sldId id="424" r:id="rId47"/>
    <p:sldId id="425" r:id="rId48"/>
    <p:sldId id="426" r:id="rId49"/>
    <p:sldId id="427" r:id="rId50"/>
    <p:sldId id="428" r:id="rId51"/>
    <p:sldId id="429" r:id="rId52"/>
    <p:sldId id="430" r:id="rId53"/>
    <p:sldId id="432" r:id="rId54"/>
    <p:sldId id="436" r:id="rId55"/>
    <p:sldId id="433" r:id="rId56"/>
    <p:sldId id="434" r:id="rId57"/>
    <p:sldId id="438" r:id="rId58"/>
    <p:sldId id="439" r:id="rId59"/>
    <p:sldId id="440" r:id="rId60"/>
    <p:sldId id="441" r:id="rId61"/>
    <p:sldId id="442" r:id="rId62"/>
    <p:sldId id="443" r:id="rId63"/>
    <p:sldId id="444" r:id="rId64"/>
    <p:sldId id="445" r:id="rId65"/>
    <p:sldId id="446" r:id="rId66"/>
    <p:sldId id="448" r:id="rId67"/>
    <p:sldId id="447" r:id="rId68"/>
    <p:sldId id="449" r:id="rId69"/>
    <p:sldId id="450" r:id="rId70"/>
    <p:sldId id="451" r:id="rId71"/>
    <p:sldId id="435" r:id="rId72"/>
    <p:sldId id="431"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B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474" autoAdjust="0"/>
  </p:normalViewPr>
  <p:slideViewPr>
    <p:cSldViewPr snapToGrid="0">
      <p:cViewPr>
        <p:scale>
          <a:sx n="70" d="100"/>
          <a:sy n="70" d="100"/>
        </p:scale>
        <p:origin x="-72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9EF342-AA5B-4843-88F1-D986447311FF}" type="doc">
      <dgm:prSet loTypeId="urn:microsoft.com/office/officeart/2005/8/layout/arrow3#1" loCatId="relationship" qsTypeId="urn:microsoft.com/office/officeart/2009/2/quickstyle/3d8#1" qsCatId="3D" csTypeId="urn:microsoft.com/office/officeart/2005/8/colors/colorful5#1" csCatId="colorful" phldr="1"/>
      <dgm:spPr/>
      <dgm:t>
        <a:bodyPr/>
        <a:lstStyle/>
        <a:p>
          <a:endParaRPr lang="en-US"/>
        </a:p>
      </dgm:t>
    </dgm:pt>
    <dgm:pt modelId="{41BA6CB4-811B-4186-93E8-685E968991D7}">
      <dgm:prSet phldrT="[Text]" custT="1"/>
      <dgm:spPr/>
      <dgm:t>
        <a:bodyPr/>
        <a:lstStyle/>
        <a:p>
          <a:r>
            <a:rPr lang="en-US" sz="4000" b="1" dirty="0">
              <a:solidFill>
                <a:srgbClr val="002060"/>
              </a:solidFill>
              <a:latin typeface="Times New Roman" panose="02020603050405020304" pitchFamily="18" charset="0"/>
              <a:cs typeface="Times New Roman" panose="02020603050405020304" pitchFamily="18" charset="0"/>
            </a:rPr>
            <a:t>PHÁT TRIỂN</a:t>
          </a:r>
        </a:p>
      </dgm:t>
    </dgm:pt>
    <dgm:pt modelId="{919AF420-EAB3-4042-AE44-C9E6BEE654DD}" type="parTrans" cxnId="{C3776035-649C-4A93-8BA6-D346EF4D6659}">
      <dgm:prSet/>
      <dgm:spPr/>
      <dgm:t>
        <a:bodyPr/>
        <a:lstStyle/>
        <a:p>
          <a:endParaRPr lang="en-US"/>
        </a:p>
      </dgm:t>
    </dgm:pt>
    <dgm:pt modelId="{992BC54E-366A-4A5D-9E52-66F7A8F0038C}" type="sibTrans" cxnId="{C3776035-649C-4A93-8BA6-D346EF4D6659}">
      <dgm:prSet/>
      <dgm:spPr/>
      <dgm:t>
        <a:bodyPr/>
        <a:lstStyle/>
        <a:p>
          <a:endParaRPr lang="en-US"/>
        </a:p>
      </dgm:t>
    </dgm:pt>
    <dgm:pt modelId="{810F6088-A982-44CB-B245-EA32B6223E20}">
      <dgm:prSet phldrT="[Text]"/>
      <dgm:spPr/>
      <dgm:t>
        <a:bodyPr/>
        <a:lstStyle/>
        <a:p>
          <a:r>
            <a:rPr lang="en-US" b="1" dirty="0">
              <a:solidFill>
                <a:srgbClr val="002060"/>
              </a:solidFill>
              <a:latin typeface="Times New Roman" panose="02020603050405020304" pitchFamily="18" charset="0"/>
              <a:cs typeface="Times New Roman" panose="02020603050405020304" pitchFamily="18" charset="0"/>
            </a:rPr>
            <a:t>KẾ THỪA</a:t>
          </a:r>
          <a:endParaRPr lang="en-US" dirty="0"/>
        </a:p>
      </dgm:t>
    </dgm:pt>
    <dgm:pt modelId="{0CE2685F-8899-494C-BC39-1F8C4F7667F6}" type="parTrans" cxnId="{BD47EBAD-7FC4-42B2-8A6E-97C232A642B4}">
      <dgm:prSet/>
      <dgm:spPr/>
      <dgm:t>
        <a:bodyPr/>
        <a:lstStyle/>
        <a:p>
          <a:endParaRPr lang="en-US"/>
        </a:p>
      </dgm:t>
    </dgm:pt>
    <dgm:pt modelId="{691B866F-2728-41F4-871E-5FF2A6F71FF6}" type="sibTrans" cxnId="{BD47EBAD-7FC4-42B2-8A6E-97C232A642B4}">
      <dgm:prSet/>
      <dgm:spPr/>
      <dgm:t>
        <a:bodyPr/>
        <a:lstStyle/>
        <a:p>
          <a:endParaRPr lang="en-US"/>
        </a:p>
      </dgm:t>
    </dgm:pt>
    <dgm:pt modelId="{5D18BB3F-35F2-44A9-B6E6-0E7D599AD279}" type="pres">
      <dgm:prSet presAssocID="{049EF342-AA5B-4843-88F1-D986447311FF}" presName="compositeShape" presStyleCnt="0">
        <dgm:presLayoutVars>
          <dgm:chMax val="2"/>
          <dgm:dir/>
          <dgm:resizeHandles val="exact"/>
        </dgm:presLayoutVars>
      </dgm:prSet>
      <dgm:spPr/>
      <dgm:t>
        <a:bodyPr/>
        <a:lstStyle/>
        <a:p>
          <a:endParaRPr lang="en-US"/>
        </a:p>
      </dgm:t>
    </dgm:pt>
    <dgm:pt modelId="{2AF7E045-1CD0-4CCA-8204-3FFA15D1CFAE}" type="pres">
      <dgm:prSet presAssocID="{049EF342-AA5B-4843-88F1-D986447311FF}" presName="divider" presStyleLbl="fgShp" presStyleIdx="0" presStyleCnt="1"/>
      <dgm:spPr/>
    </dgm:pt>
    <dgm:pt modelId="{10DD5E0B-06AC-4BD5-8904-01988856CE87}" type="pres">
      <dgm:prSet presAssocID="{41BA6CB4-811B-4186-93E8-685E968991D7}" presName="downArrow" presStyleLbl="node1" presStyleIdx="0" presStyleCnt="2" custLinFactNeighborX="-5272" custLinFactNeighborY="6608"/>
      <dgm:spPr/>
    </dgm:pt>
    <dgm:pt modelId="{ACFA579A-90D3-4739-A008-209EB784B7B5}" type="pres">
      <dgm:prSet presAssocID="{41BA6CB4-811B-4186-93E8-685E968991D7}" presName="downArrowText" presStyleLbl="revTx" presStyleIdx="0" presStyleCnt="2">
        <dgm:presLayoutVars>
          <dgm:bulletEnabled val="1"/>
        </dgm:presLayoutVars>
      </dgm:prSet>
      <dgm:spPr/>
      <dgm:t>
        <a:bodyPr/>
        <a:lstStyle/>
        <a:p>
          <a:endParaRPr lang="en-US"/>
        </a:p>
      </dgm:t>
    </dgm:pt>
    <dgm:pt modelId="{4DADDBCA-F54F-47E1-91DC-C060E4B8716E}" type="pres">
      <dgm:prSet presAssocID="{810F6088-A982-44CB-B245-EA32B6223E20}" presName="upArrow" presStyleLbl="node1" presStyleIdx="1" presStyleCnt="2"/>
      <dgm:spPr/>
    </dgm:pt>
    <dgm:pt modelId="{79366398-3137-48BF-AD02-9DF74E3DBB04}" type="pres">
      <dgm:prSet presAssocID="{810F6088-A982-44CB-B245-EA32B6223E20}" presName="upArrowText" presStyleLbl="revTx" presStyleIdx="1" presStyleCnt="2">
        <dgm:presLayoutVars>
          <dgm:bulletEnabled val="1"/>
        </dgm:presLayoutVars>
      </dgm:prSet>
      <dgm:spPr/>
      <dgm:t>
        <a:bodyPr/>
        <a:lstStyle/>
        <a:p>
          <a:endParaRPr lang="en-US"/>
        </a:p>
      </dgm:t>
    </dgm:pt>
  </dgm:ptLst>
  <dgm:cxnLst>
    <dgm:cxn modelId="{BD47EBAD-7FC4-42B2-8A6E-97C232A642B4}" srcId="{049EF342-AA5B-4843-88F1-D986447311FF}" destId="{810F6088-A982-44CB-B245-EA32B6223E20}" srcOrd="1" destOrd="0" parTransId="{0CE2685F-8899-494C-BC39-1F8C4F7667F6}" sibTransId="{691B866F-2728-41F4-871E-5FF2A6F71FF6}"/>
    <dgm:cxn modelId="{7ED2BA09-E89E-42CC-A021-974DD0CF6F82}" type="presOf" srcId="{049EF342-AA5B-4843-88F1-D986447311FF}" destId="{5D18BB3F-35F2-44A9-B6E6-0E7D599AD279}" srcOrd="0" destOrd="0" presId="urn:microsoft.com/office/officeart/2005/8/layout/arrow3#1"/>
    <dgm:cxn modelId="{C3776035-649C-4A93-8BA6-D346EF4D6659}" srcId="{049EF342-AA5B-4843-88F1-D986447311FF}" destId="{41BA6CB4-811B-4186-93E8-685E968991D7}" srcOrd="0" destOrd="0" parTransId="{919AF420-EAB3-4042-AE44-C9E6BEE654DD}" sibTransId="{992BC54E-366A-4A5D-9E52-66F7A8F0038C}"/>
    <dgm:cxn modelId="{6BDC448C-FB2F-4826-89E7-6361BA2778BB}" type="presOf" srcId="{41BA6CB4-811B-4186-93E8-685E968991D7}" destId="{ACFA579A-90D3-4739-A008-209EB784B7B5}" srcOrd="0" destOrd="0" presId="urn:microsoft.com/office/officeart/2005/8/layout/arrow3#1"/>
    <dgm:cxn modelId="{5742C63C-FC38-42EE-BE0D-CE047F5BA378}" type="presOf" srcId="{810F6088-A982-44CB-B245-EA32B6223E20}" destId="{79366398-3137-48BF-AD02-9DF74E3DBB04}" srcOrd="0" destOrd="0" presId="urn:microsoft.com/office/officeart/2005/8/layout/arrow3#1"/>
    <dgm:cxn modelId="{1903A15F-4881-49B2-A8FE-D7802E805427}" type="presParOf" srcId="{5D18BB3F-35F2-44A9-B6E6-0E7D599AD279}" destId="{2AF7E045-1CD0-4CCA-8204-3FFA15D1CFAE}" srcOrd="0" destOrd="0" presId="urn:microsoft.com/office/officeart/2005/8/layout/arrow3#1"/>
    <dgm:cxn modelId="{95A795F5-A7A5-40F8-BD12-2862FC7DE421}" type="presParOf" srcId="{5D18BB3F-35F2-44A9-B6E6-0E7D599AD279}" destId="{10DD5E0B-06AC-4BD5-8904-01988856CE87}" srcOrd="1" destOrd="0" presId="urn:microsoft.com/office/officeart/2005/8/layout/arrow3#1"/>
    <dgm:cxn modelId="{8FEF8932-7177-4BCE-A570-CC3381BA85C3}" type="presParOf" srcId="{5D18BB3F-35F2-44A9-B6E6-0E7D599AD279}" destId="{ACFA579A-90D3-4739-A008-209EB784B7B5}" srcOrd="2" destOrd="0" presId="urn:microsoft.com/office/officeart/2005/8/layout/arrow3#1"/>
    <dgm:cxn modelId="{AC276C20-FED0-45C9-BBFE-B8C72BE1A884}" type="presParOf" srcId="{5D18BB3F-35F2-44A9-B6E6-0E7D599AD279}" destId="{4DADDBCA-F54F-47E1-91DC-C060E4B8716E}" srcOrd="3" destOrd="0" presId="urn:microsoft.com/office/officeart/2005/8/layout/arrow3#1"/>
    <dgm:cxn modelId="{0511A249-8F4C-4B12-B14C-52B9C57796D8}" type="presParOf" srcId="{5D18BB3F-35F2-44A9-B6E6-0E7D599AD279}" destId="{79366398-3137-48BF-AD02-9DF74E3DBB04}" srcOrd="4" destOrd="0" presId="urn:microsoft.com/office/officeart/2005/8/layout/arrow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2BD90B-FEB0-44C7-BBD6-43B22ECAE391}"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E8E38A60-4513-4F48-93E6-F86A7AB5A11A}">
      <dgm:prSet phldrT="[Text]"/>
      <dgm:spPr/>
      <dgm:t>
        <a:bodyPr/>
        <a:lstStyle/>
        <a:p>
          <a:r>
            <a:rPr lang="en-US" b="1" dirty="0" err="1" smtClean="0">
              <a:latin typeface="Times New Roman" pitchFamily="18" charset="0"/>
              <a:cs typeface="Times New Roman" pitchFamily="18" charset="0"/>
            </a:rPr>
            <a:t>Năng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lực</a:t>
          </a:r>
          <a:endParaRPr lang="en-US" b="1" dirty="0">
            <a:latin typeface="Times New Roman" pitchFamily="18" charset="0"/>
            <a:cs typeface="Times New Roman" pitchFamily="18" charset="0"/>
          </a:endParaRPr>
        </a:p>
      </dgm:t>
    </dgm:pt>
    <dgm:pt modelId="{91815E6B-5050-4719-B5AE-89E3932EC579}" type="parTrans" cxnId="{FEB8C983-2344-4F59-9C7E-B3348150E954}">
      <dgm:prSet/>
      <dgm:spPr/>
      <dgm:t>
        <a:bodyPr/>
        <a:lstStyle/>
        <a:p>
          <a:endParaRPr lang="en-US"/>
        </a:p>
      </dgm:t>
    </dgm:pt>
    <dgm:pt modelId="{783C6354-6BA6-4D48-9026-9D6A07A195ED}" type="sibTrans" cxnId="{FEB8C983-2344-4F59-9C7E-B3348150E954}">
      <dgm:prSet/>
      <dgm:spPr/>
      <dgm:t>
        <a:bodyPr/>
        <a:lstStyle/>
        <a:p>
          <a:endParaRPr lang="en-US"/>
        </a:p>
      </dgm:t>
    </dgm:pt>
    <dgm:pt modelId="{05DCD964-59B8-4F66-9CD0-C1238F5ED554}">
      <dgm:prSet phldrT="[Text]"/>
      <dgm:spPr/>
      <dgm:t>
        <a:bodyPr/>
        <a:lstStyle/>
        <a:p>
          <a:r>
            <a:rPr lang="en-US" b="1" dirty="0" err="1" smtClean="0">
              <a:latin typeface="Times New Roman" pitchFamily="18" charset="0"/>
              <a:cs typeface="Times New Roman" pitchFamily="18" charset="0"/>
            </a:rPr>
            <a:t>Năng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tập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lịch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sử</a:t>
          </a:r>
          <a:endParaRPr lang="en-US" b="1" dirty="0">
            <a:latin typeface="Times New Roman" pitchFamily="18" charset="0"/>
            <a:cs typeface="Times New Roman" pitchFamily="18" charset="0"/>
          </a:endParaRPr>
        </a:p>
      </dgm:t>
    </dgm:pt>
    <dgm:pt modelId="{0B94FD19-B7A2-46E2-A5F2-106F48F9BF19}" type="parTrans" cxnId="{95AFC076-3770-416A-85E3-FCB562EB5B77}">
      <dgm:prSet/>
      <dgm:spPr/>
      <dgm:t>
        <a:bodyPr/>
        <a:lstStyle/>
        <a:p>
          <a:endParaRPr lang="en-US"/>
        </a:p>
      </dgm:t>
    </dgm:pt>
    <dgm:pt modelId="{F8FA7EC0-E123-4989-948B-15C9D02CBD23}" type="sibTrans" cxnId="{95AFC076-3770-416A-85E3-FCB562EB5B77}">
      <dgm:prSet/>
      <dgm:spPr/>
      <dgm:t>
        <a:bodyPr/>
        <a:lstStyle/>
        <a:p>
          <a:endParaRPr lang="en-US"/>
        </a:p>
      </dgm:t>
    </dgm:pt>
    <dgm:pt modelId="{009F7D82-6746-4875-91E5-CAB8434E4203}">
      <dgm:prSet phldrT="[Text]"/>
      <dgm:spPr/>
      <dgm:t>
        <a:bodyPr/>
        <a:lstStyle/>
        <a:p>
          <a:r>
            <a:rPr lang="en-US" b="1" smtClean="0">
              <a:latin typeface="Times New Roman" pitchFamily="18" charset="0"/>
              <a:cs typeface="Times New Roman" pitchFamily="18" charset="0"/>
            </a:rPr>
            <a:t>Tổ chức dạy học Lịch sử theo hướng phát triển năng lực cho học sinh</a:t>
          </a:r>
          <a:endParaRPr lang="en-US" b="1" dirty="0">
            <a:latin typeface="Times New Roman" pitchFamily="18" charset="0"/>
            <a:cs typeface="Times New Roman" pitchFamily="18" charset="0"/>
          </a:endParaRPr>
        </a:p>
      </dgm:t>
    </dgm:pt>
    <dgm:pt modelId="{5BAB3383-1B39-4014-B0C7-A21D47F7CC0C}" type="parTrans" cxnId="{B97670D6-4D7A-4783-A867-39ED29D57E48}">
      <dgm:prSet/>
      <dgm:spPr/>
      <dgm:t>
        <a:bodyPr/>
        <a:lstStyle/>
        <a:p>
          <a:endParaRPr lang="en-US"/>
        </a:p>
      </dgm:t>
    </dgm:pt>
    <dgm:pt modelId="{BDA93A97-0FA4-4425-81CC-1996B18EAF19}" type="sibTrans" cxnId="{B97670D6-4D7A-4783-A867-39ED29D57E48}">
      <dgm:prSet/>
      <dgm:spPr/>
      <dgm:t>
        <a:bodyPr/>
        <a:lstStyle/>
        <a:p>
          <a:endParaRPr lang="en-US"/>
        </a:p>
      </dgm:t>
    </dgm:pt>
    <dgm:pt modelId="{3C839F4C-5009-4363-8765-AFE4C814DC20}" type="pres">
      <dgm:prSet presAssocID="{C72BD90B-FEB0-44C7-BBD6-43B22ECAE391}" presName="linear" presStyleCnt="0">
        <dgm:presLayoutVars>
          <dgm:dir/>
          <dgm:animLvl val="lvl"/>
          <dgm:resizeHandles val="exact"/>
        </dgm:presLayoutVars>
      </dgm:prSet>
      <dgm:spPr/>
      <dgm:t>
        <a:bodyPr/>
        <a:lstStyle/>
        <a:p>
          <a:endParaRPr lang="en-US"/>
        </a:p>
      </dgm:t>
    </dgm:pt>
    <dgm:pt modelId="{D52AF183-079C-41C6-AA14-D596DAD0AD5F}" type="pres">
      <dgm:prSet presAssocID="{E8E38A60-4513-4F48-93E6-F86A7AB5A11A}" presName="parentLin" presStyleCnt="0"/>
      <dgm:spPr/>
    </dgm:pt>
    <dgm:pt modelId="{0DEB5559-984D-4FEE-AD2E-304C4FCF6842}" type="pres">
      <dgm:prSet presAssocID="{E8E38A60-4513-4F48-93E6-F86A7AB5A11A}" presName="parentLeftMargin" presStyleLbl="node1" presStyleIdx="0" presStyleCnt="3"/>
      <dgm:spPr/>
      <dgm:t>
        <a:bodyPr/>
        <a:lstStyle/>
        <a:p>
          <a:endParaRPr lang="en-US"/>
        </a:p>
      </dgm:t>
    </dgm:pt>
    <dgm:pt modelId="{DB422877-7DB8-4EEF-9ACC-017F4D5122FC}" type="pres">
      <dgm:prSet presAssocID="{E8E38A60-4513-4F48-93E6-F86A7AB5A11A}" presName="parentText" presStyleLbl="node1" presStyleIdx="0" presStyleCnt="3" custScaleY="79199">
        <dgm:presLayoutVars>
          <dgm:chMax val="0"/>
          <dgm:bulletEnabled val="1"/>
        </dgm:presLayoutVars>
      </dgm:prSet>
      <dgm:spPr/>
      <dgm:t>
        <a:bodyPr/>
        <a:lstStyle/>
        <a:p>
          <a:endParaRPr lang="en-US"/>
        </a:p>
      </dgm:t>
    </dgm:pt>
    <dgm:pt modelId="{F32E7C3C-EE68-48CD-8E1F-BBB482E6BFF5}" type="pres">
      <dgm:prSet presAssocID="{E8E38A60-4513-4F48-93E6-F86A7AB5A11A}" presName="negativeSpace" presStyleCnt="0"/>
      <dgm:spPr/>
    </dgm:pt>
    <dgm:pt modelId="{6438AC70-C19B-4832-B4D5-496C3674093C}" type="pres">
      <dgm:prSet presAssocID="{E8E38A60-4513-4F48-93E6-F86A7AB5A11A}" presName="childText" presStyleLbl="conFgAcc1" presStyleIdx="0" presStyleCnt="3">
        <dgm:presLayoutVars>
          <dgm:bulletEnabled val="1"/>
        </dgm:presLayoutVars>
      </dgm:prSet>
      <dgm:spPr/>
    </dgm:pt>
    <dgm:pt modelId="{BD8750C0-1A8C-4AE7-A875-FADEEE837DDC}" type="pres">
      <dgm:prSet presAssocID="{783C6354-6BA6-4D48-9026-9D6A07A195ED}" presName="spaceBetweenRectangles" presStyleCnt="0"/>
      <dgm:spPr/>
    </dgm:pt>
    <dgm:pt modelId="{99E81A1E-0930-4015-AEF4-F925F2DB9E63}" type="pres">
      <dgm:prSet presAssocID="{05DCD964-59B8-4F66-9CD0-C1238F5ED554}" presName="parentLin" presStyleCnt="0"/>
      <dgm:spPr/>
    </dgm:pt>
    <dgm:pt modelId="{10CA4B54-7365-4E14-99AA-0A8C0CE7AF97}" type="pres">
      <dgm:prSet presAssocID="{05DCD964-59B8-4F66-9CD0-C1238F5ED554}" presName="parentLeftMargin" presStyleLbl="node1" presStyleIdx="0" presStyleCnt="3"/>
      <dgm:spPr/>
      <dgm:t>
        <a:bodyPr/>
        <a:lstStyle/>
        <a:p>
          <a:endParaRPr lang="en-US"/>
        </a:p>
      </dgm:t>
    </dgm:pt>
    <dgm:pt modelId="{F9181268-A00C-4DDC-8E9A-4239393FE6F7}" type="pres">
      <dgm:prSet presAssocID="{05DCD964-59B8-4F66-9CD0-C1238F5ED554}" presName="parentText" presStyleLbl="node1" presStyleIdx="1" presStyleCnt="3" custScaleY="93381">
        <dgm:presLayoutVars>
          <dgm:chMax val="0"/>
          <dgm:bulletEnabled val="1"/>
        </dgm:presLayoutVars>
      </dgm:prSet>
      <dgm:spPr/>
      <dgm:t>
        <a:bodyPr/>
        <a:lstStyle/>
        <a:p>
          <a:endParaRPr lang="en-US"/>
        </a:p>
      </dgm:t>
    </dgm:pt>
    <dgm:pt modelId="{73EF185B-4408-4BCC-8EB2-C619C3684744}" type="pres">
      <dgm:prSet presAssocID="{05DCD964-59B8-4F66-9CD0-C1238F5ED554}" presName="negativeSpace" presStyleCnt="0"/>
      <dgm:spPr/>
    </dgm:pt>
    <dgm:pt modelId="{8BDD0E38-A109-4563-8622-66BA39EBD0A5}" type="pres">
      <dgm:prSet presAssocID="{05DCD964-59B8-4F66-9CD0-C1238F5ED554}" presName="childText" presStyleLbl="conFgAcc1" presStyleIdx="1" presStyleCnt="3">
        <dgm:presLayoutVars>
          <dgm:bulletEnabled val="1"/>
        </dgm:presLayoutVars>
      </dgm:prSet>
      <dgm:spPr/>
    </dgm:pt>
    <dgm:pt modelId="{DB5476A8-26CC-4BED-834C-1C0DC9C4FCFF}" type="pres">
      <dgm:prSet presAssocID="{F8FA7EC0-E123-4989-948B-15C9D02CBD23}" presName="spaceBetweenRectangles" presStyleCnt="0"/>
      <dgm:spPr/>
    </dgm:pt>
    <dgm:pt modelId="{1C532F40-4CCE-45D4-B084-BC4DA9E89A9F}" type="pres">
      <dgm:prSet presAssocID="{009F7D82-6746-4875-91E5-CAB8434E4203}" presName="parentLin" presStyleCnt="0"/>
      <dgm:spPr/>
    </dgm:pt>
    <dgm:pt modelId="{59E1D179-908F-4835-85CB-A60933C5BE5F}" type="pres">
      <dgm:prSet presAssocID="{009F7D82-6746-4875-91E5-CAB8434E4203}" presName="parentLeftMargin" presStyleLbl="node1" presStyleIdx="1" presStyleCnt="3"/>
      <dgm:spPr/>
      <dgm:t>
        <a:bodyPr/>
        <a:lstStyle/>
        <a:p>
          <a:endParaRPr lang="en-US"/>
        </a:p>
      </dgm:t>
    </dgm:pt>
    <dgm:pt modelId="{6644BCC4-E694-44D8-8AEB-8E1AB145A02C}" type="pres">
      <dgm:prSet presAssocID="{009F7D82-6746-4875-91E5-CAB8434E4203}" presName="parentText" presStyleLbl="node1" presStyleIdx="2" presStyleCnt="3" custScaleX="136594" custScaleY="107185">
        <dgm:presLayoutVars>
          <dgm:chMax val="0"/>
          <dgm:bulletEnabled val="1"/>
        </dgm:presLayoutVars>
      </dgm:prSet>
      <dgm:spPr/>
      <dgm:t>
        <a:bodyPr/>
        <a:lstStyle/>
        <a:p>
          <a:endParaRPr lang="en-US"/>
        </a:p>
      </dgm:t>
    </dgm:pt>
    <dgm:pt modelId="{054C61E4-5506-43CC-B661-31EB520FE64A}" type="pres">
      <dgm:prSet presAssocID="{009F7D82-6746-4875-91E5-CAB8434E4203}" presName="negativeSpace" presStyleCnt="0"/>
      <dgm:spPr/>
    </dgm:pt>
    <dgm:pt modelId="{8C903CEE-A96F-4296-95FE-B360184B7EBD}" type="pres">
      <dgm:prSet presAssocID="{009F7D82-6746-4875-91E5-CAB8434E4203}" presName="childText" presStyleLbl="conFgAcc1" presStyleIdx="2" presStyleCnt="3">
        <dgm:presLayoutVars>
          <dgm:bulletEnabled val="1"/>
        </dgm:presLayoutVars>
      </dgm:prSet>
      <dgm:spPr/>
    </dgm:pt>
  </dgm:ptLst>
  <dgm:cxnLst>
    <dgm:cxn modelId="{0F78854E-760C-4608-8D5C-EDD0CF4A3B54}" type="presOf" srcId="{009F7D82-6746-4875-91E5-CAB8434E4203}" destId="{59E1D179-908F-4835-85CB-A60933C5BE5F}" srcOrd="0" destOrd="0" presId="urn:microsoft.com/office/officeart/2005/8/layout/list1"/>
    <dgm:cxn modelId="{91FE77A8-1191-42C2-9D82-DB6BA93004BC}" type="presOf" srcId="{E8E38A60-4513-4F48-93E6-F86A7AB5A11A}" destId="{DB422877-7DB8-4EEF-9ACC-017F4D5122FC}" srcOrd="1" destOrd="0" presId="urn:microsoft.com/office/officeart/2005/8/layout/list1"/>
    <dgm:cxn modelId="{B97670D6-4D7A-4783-A867-39ED29D57E48}" srcId="{C72BD90B-FEB0-44C7-BBD6-43B22ECAE391}" destId="{009F7D82-6746-4875-91E5-CAB8434E4203}" srcOrd="2" destOrd="0" parTransId="{5BAB3383-1B39-4014-B0C7-A21D47F7CC0C}" sibTransId="{BDA93A97-0FA4-4425-81CC-1996B18EAF19}"/>
    <dgm:cxn modelId="{95AFC076-3770-416A-85E3-FCB562EB5B77}" srcId="{C72BD90B-FEB0-44C7-BBD6-43B22ECAE391}" destId="{05DCD964-59B8-4F66-9CD0-C1238F5ED554}" srcOrd="1" destOrd="0" parTransId="{0B94FD19-B7A2-46E2-A5F2-106F48F9BF19}" sibTransId="{F8FA7EC0-E123-4989-948B-15C9D02CBD23}"/>
    <dgm:cxn modelId="{6C0FE87F-BDFF-481A-9695-6C1429640BF1}" type="presOf" srcId="{E8E38A60-4513-4F48-93E6-F86A7AB5A11A}" destId="{0DEB5559-984D-4FEE-AD2E-304C4FCF6842}" srcOrd="0" destOrd="0" presId="urn:microsoft.com/office/officeart/2005/8/layout/list1"/>
    <dgm:cxn modelId="{FEB8C983-2344-4F59-9C7E-B3348150E954}" srcId="{C72BD90B-FEB0-44C7-BBD6-43B22ECAE391}" destId="{E8E38A60-4513-4F48-93E6-F86A7AB5A11A}" srcOrd="0" destOrd="0" parTransId="{91815E6B-5050-4719-B5AE-89E3932EC579}" sibTransId="{783C6354-6BA6-4D48-9026-9D6A07A195ED}"/>
    <dgm:cxn modelId="{E6E0B483-D528-4795-8631-4289F2A53DEB}" type="presOf" srcId="{C72BD90B-FEB0-44C7-BBD6-43B22ECAE391}" destId="{3C839F4C-5009-4363-8765-AFE4C814DC20}" srcOrd="0" destOrd="0" presId="urn:microsoft.com/office/officeart/2005/8/layout/list1"/>
    <dgm:cxn modelId="{01FF9E9F-8223-45ED-8207-6749081C3FB5}" type="presOf" srcId="{009F7D82-6746-4875-91E5-CAB8434E4203}" destId="{6644BCC4-E694-44D8-8AEB-8E1AB145A02C}" srcOrd="1" destOrd="0" presId="urn:microsoft.com/office/officeart/2005/8/layout/list1"/>
    <dgm:cxn modelId="{A1C8A0F5-AF91-4E4B-A23A-A7BFF3906F40}" type="presOf" srcId="{05DCD964-59B8-4F66-9CD0-C1238F5ED554}" destId="{F9181268-A00C-4DDC-8E9A-4239393FE6F7}" srcOrd="1" destOrd="0" presId="urn:microsoft.com/office/officeart/2005/8/layout/list1"/>
    <dgm:cxn modelId="{D6E1FA15-F714-4810-839D-0B484646D0A1}" type="presOf" srcId="{05DCD964-59B8-4F66-9CD0-C1238F5ED554}" destId="{10CA4B54-7365-4E14-99AA-0A8C0CE7AF97}" srcOrd="0" destOrd="0" presId="urn:microsoft.com/office/officeart/2005/8/layout/list1"/>
    <dgm:cxn modelId="{CD8B6096-6C5E-4638-A9EC-C21F944BB1F6}" type="presParOf" srcId="{3C839F4C-5009-4363-8765-AFE4C814DC20}" destId="{D52AF183-079C-41C6-AA14-D596DAD0AD5F}" srcOrd="0" destOrd="0" presId="urn:microsoft.com/office/officeart/2005/8/layout/list1"/>
    <dgm:cxn modelId="{81D31026-041D-4CE9-93E3-F3AEC0269566}" type="presParOf" srcId="{D52AF183-079C-41C6-AA14-D596DAD0AD5F}" destId="{0DEB5559-984D-4FEE-AD2E-304C4FCF6842}" srcOrd="0" destOrd="0" presId="urn:microsoft.com/office/officeart/2005/8/layout/list1"/>
    <dgm:cxn modelId="{15430FEA-5640-4094-A7BD-3512BC7D8BDB}" type="presParOf" srcId="{D52AF183-079C-41C6-AA14-D596DAD0AD5F}" destId="{DB422877-7DB8-4EEF-9ACC-017F4D5122FC}" srcOrd="1" destOrd="0" presId="urn:microsoft.com/office/officeart/2005/8/layout/list1"/>
    <dgm:cxn modelId="{56F60249-7E06-42CC-8C93-54AEAF487CE7}" type="presParOf" srcId="{3C839F4C-5009-4363-8765-AFE4C814DC20}" destId="{F32E7C3C-EE68-48CD-8E1F-BBB482E6BFF5}" srcOrd="1" destOrd="0" presId="urn:microsoft.com/office/officeart/2005/8/layout/list1"/>
    <dgm:cxn modelId="{62F8FD1D-DCE3-4D3D-B262-E57B5562DD8A}" type="presParOf" srcId="{3C839F4C-5009-4363-8765-AFE4C814DC20}" destId="{6438AC70-C19B-4832-B4D5-496C3674093C}" srcOrd="2" destOrd="0" presId="urn:microsoft.com/office/officeart/2005/8/layout/list1"/>
    <dgm:cxn modelId="{D6A58E33-FD20-4C73-A09E-9BC40E63F3AD}" type="presParOf" srcId="{3C839F4C-5009-4363-8765-AFE4C814DC20}" destId="{BD8750C0-1A8C-4AE7-A875-FADEEE837DDC}" srcOrd="3" destOrd="0" presId="urn:microsoft.com/office/officeart/2005/8/layout/list1"/>
    <dgm:cxn modelId="{B70E882E-AAFB-4A42-8A6F-B573379F5382}" type="presParOf" srcId="{3C839F4C-5009-4363-8765-AFE4C814DC20}" destId="{99E81A1E-0930-4015-AEF4-F925F2DB9E63}" srcOrd="4" destOrd="0" presId="urn:microsoft.com/office/officeart/2005/8/layout/list1"/>
    <dgm:cxn modelId="{4FFED08C-DE4D-4C85-8C61-52D44CC922DF}" type="presParOf" srcId="{99E81A1E-0930-4015-AEF4-F925F2DB9E63}" destId="{10CA4B54-7365-4E14-99AA-0A8C0CE7AF97}" srcOrd="0" destOrd="0" presId="urn:microsoft.com/office/officeart/2005/8/layout/list1"/>
    <dgm:cxn modelId="{81AB25B9-8C23-4542-A484-ACA7C966A240}" type="presParOf" srcId="{99E81A1E-0930-4015-AEF4-F925F2DB9E63}" destId="{F9181268-A00C-4DDC-8E9A-4239393FE6F7}" srcOrd="1" destOrd="0" presId="urn:microsoft.com/office/officeart/2005/8/layout/list1"/>
    <dgm:cxn modelId="{38159A57-A132-4C03-A493-DACD63B81BCF}" type="presParOf" srcId="{3C839F4C-5009-4363-8765-AFE4C814DC20}" destId="{73EF185B-4408-4BCC-8EB2-C619C3684744}" srcOrd="5" destOrd="0" presId="urn:microsoft.com/office/officeart/2005/8/layout/list1"/>
    <dgm:cxn modelId="{FCCF813B-4A0A-4FF1-BC10-23774808FDD2}" type="presParOf" srcId="{3C839F4C-5009-4363-8765-AFE4C814DC20}" destId="{8BDD0E38-A109-4563-8622-66BA39EBD0A5}" srcOrd="6" destOrd="0" presId="urn:microsoft.com/office/officeart/2005/8/layout/list1"/>
    <dgm:cxn modelId="{78D2553E-3EB5-4C13-9E6A-530F953C84AD}" type="presParOf" srcId="{3C839F4C-5009-4363-8765-AFE4C814DC20}" destId="{DB5476A8-26CC-4BED-834C-1C0DC9C4FCFF}" srcOrd="7" destOrd="0" presId="urn:microsoft.com/office/officeart/2005/8/layout/list1"/>
    <dgm:cxn modelId="{E77102B1-2F0C-415F-B9D6-3575E36ED17A}" type="presParOf" srcId="{3C839F4C-5009-4363-8765-AFE4C814DC20}" destId="{1C532F40-4CCE-45D4-B084-BC4DA9E89A9F}" srcOrd="8" destOrd="0" presId="urn:microsoft.com/office/officeart/2005/8/layout/list1"/>
    <dgm:cxn modelId="{C23A54DB-5FD0-4064-90DB-099620BBB6F5}" type="presParOf" srcId="{1C532F40-4CCE-45D4-B084-BC4DA9E89A9F}" destId="{59E1D179-908F-4835-85CB-A60933C5BE5F}" srcOrd="0" destOrd="0" presId="urn:microsoft.com/office/officeart/2005/8/layout/list1"/>
    <dgm:cxn modelId="{4A7B89D4-DBDE-494E-89B0-13491F324434}" type="presParOf" srcId="{1C532F40-4CCE-45D4-B084-BC4DA9E89A9F}" destId="{6644BCC4-E694-44D8-8AEB-8E1AB145A02C}" srcOrd="1" destOrd="0" presId="urn:microsoft.com/office/officeart/2005/8/layout/list1"/>
    <dgm:cxn modelId="{3357D319-4B4D-469F-AA40-63D446030A6E}" type="presParOf" srcId="{3C839F4C-5009-4363-8765-AFE4C814DC20}" destId="{054C61E4-5506-43CC-B661-31EB520FE64A}" srcOrd="9" destOrd="0" presId="urn:microsoft.com/office/officeart/2005/8/layout/list1"/>
    <dgm:cxn modelId="{C1F0599C-0340-4B0D-9D23-E9A82FF842DE}" type="presParOf" srcId="{3C839F4C-5009-4363-8765-AFE4C814DC20}" destId="{8C903CEE-A96F-4296-95FE-B360184B7EB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3#1">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vertAlign" val="none"/>
      <dgm:param type="horz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1">
  <dgm:title val=""/>
  <dgm:desc val=""/>
  <dgm:catLst>
    <dgm:cat type="3D" pri="11800"/>
  </dgm:catLst>
  <dgm:scene3d>
    <a:camera prst="perspectiveHeroicExtremeRightFacing" zoom="82000">
      <a:rot lat="21300000" lon="20400000" rev="180000"/>
    </a:camera>
    <a:lightRig rig="morning" dir="t">
      <a:rot lat="0" lon="0" rev="20400000"/>
    </a:lightRig>
  </dgm:scene3d>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650DB-FCA9-4A11-B86A-DA008979861E}" type="datetimeFigureOut">
              <a:rPr lang="en-US" smtClean="0"/>
              <a:pPr/>
              <a:t>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149E39-B135-456E-951B-01CC0F30BBA1}" type="slidenum">
              <a:rPr lang="en-US" smtClean="0"/>
              <a:pPr/>
              <a:t>‹#›</a:t>
            </a:fld>
            <a:endParaRPr lang="en-US"/>
          </a:p>
        </p:txBody>
      </p:sp>
    </p:spTree>
    <p:extLst>
      <p:ext uri="{BB962C8B-B14F-4D97-AF65-F5344CB8AC3E}">
        <p14:creationId xmlns:p14="http://schemas.microsoft.com/office/powerpoint/2010/main" val="317287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149E39-B135-456E-951B-01CC0F30BBA1}" type="slidenum">
              <a:rPr lang="en-US" smtClean="0"/>
              <a:pPr/>
              <a:t>8</a:t>
            </a:fld>
            <a:endParaRPr lang="en-US"/>
          </a:p>
        </p:txBody>
      </p:sp>
    </p:spTree>
    <p:extLst>
      <p:ext uri="{BB962C8B-B14F-4D97-AF65-F5344CB8AC3E}">
        <p14:creationId xmlns:p14="http://schemas.microsoft.com/office/powerpoint/2010/main" val="366854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49E39-B135-456E-951B-01CC0F30BBA1}"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149E39-B135-456E-951B-01CC0F30BBA1}"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8"/>
            <a:ext cx="9875520" cy="1472184"/>
          </a:xfrm>
        </p:spPr>
        <p:txBody>
          <a:bodyPr anchor="b"/>
          <a:lstStyle>
            <a:lvl1pPr algn="l">
              <a:defRPr/>
            </a:lvl1pPr>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Date Placeholder 6"/>
          <p:cNvSpPr>
            <a:spLocks noGrp="1"/>
          </p:cNvSpPr>
          <p:nvPr>
            <p:ph type="dt" sz="half" idx="10"/>
          </p:nvPr>
        </p:nvSpPr>
        <p:spPr/>
        <p:txBody>
          <a:bodyPr/>
          <a:lstStyle/>
          <a:p>
            <a:fld id="{09B487CF-06D7-467D-93AE-1DA1F76F0994}" type="datetimeFigureOut">
              <a:rPr lang="en-US" smtClean="0"/>
              <a:pPr/>
              <a:t>1/3/2020</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24B1551-B77D-49CE-A3D0-B613B19459D7}" type="slidenum">
              <a:rPr lang="en-US" smtClean="0"/>
              <a:pPr/>
              <a:t>‹#›</a:t>
            </a:fld>
            <a:endParaRPr lang="en-US"/>
          </a:p>
        </p:txBody>
      </p:sp>
      <p:sp>
        <p:nvSpPr>
          <p:cNvPr id="8" name="Oval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B487CF-06D7-467D-93AE-1DA1F76F0994}" type="datetimeFigureOut">
              <a:rPr lang="en-US" smtClean="0"/>
              <a:pPr/>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B487CF-06D7-467D-93AE-1DA1F76F0994}" type="datetimeFigureOut">
              <a:rPr lang="en-US" smtClean="0"/>
              <a:pPr/>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B487CF-06D7-467D-93AE-1DA1F76F0994}" type="datetimeFigureOut">
              <a:rPr lang="en-US" smtClean="0"/>
              <a:pPr/>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9B487CF-06D7-467D-93AE-1DA1F76F0994}" type="datetimeFigureOut">
              <a:rPr lang="en-US" smtClean="0"/>
              <a:pPr/>
              <a:t>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B1551-B77D-49CE-A3D0-B613B19459D7}" type="slidenum">
              <a:rPr lang="en-US" smtClean="0"/>
              <a:pPr/>
              <a:t>‹#›</a:t>
            </a:fld>
            <a:endParaRPr lang="en-US"/>
          </a:p>
        </p:txBody>
      </p:sp>
      <p:sp>
        <p:nvSpPr>
          <p:cNvPr id="10" name="Rectangle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9B487CF-06D7-467D-93AE-1DA1F76F0994}" type="datetimeFigureOut">
              <a:rPr lang="en-US" smtClean="0"/>
              <a:pPr/>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B1551-B77D-49CE-A3D0-B613B19459D7}" type="slidenum">
              <a:rPr lang="en-US" smtClean="0"/>
              <a:pPr/>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4500" b="1" cap="none" baseline="0"/>
            </a:lvl1pPr>
          </a:lstStyle>
          <a:p>
            <a:r>
              <a:rPr kumimoji="0" lang="en-US"/>
              <a:t>Click to edit Master title style</a:t>
            </a:r>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9B487CF-06D7-467D-93AE-1DA1F76F0994}" type="datetimeFigureOut">
              <a:rPr lang="en-US" smtClean="0"/>
              <a:pPr/>
              <a:t>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4B1551-B77D-49CE-A3D0-B613B19459D7}" type="slidenum">
              <a:rPr lang="en-US" smtClean="0"/>
              <a:pPr/>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09B487CF-06D7-467D-93AE-1DA1F76F0994}" type="datetimeFigureOut">
              <a:rPr lang="en-US" smtClean="0"/>
              <a:pPr/>
              <a:t>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4B1551-B77D-49CE-A3D0-B613B19459D7}" type="slidenum">
              <a:rPr lang="en-US" smtClean="0"/>
              <a:pPr/>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09B487CF-06D7-467D-93AE-1DA1F76F0994}" type="datetimeFigureOut">
              <a:rPr lang="en-US" smtClean="0"/>
              <a:pPr/>
              <a:t>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4B1551-B77D-49CE-A3D0-B613B19459D7}" type="slidenum">
              <a:rPr lang="en-US" smtClean="0"/>
              <a:pPr/>
              <a:t>‹#›</a:t>
            </a:fld>
            <a:endParaRPr lang="en-US"/>
          </a:p>
        </p:txBody>
      </p:sp>
      <p:sp>
        <p:nvSpPr>
          <p:cNvPr id="6" name="Rectangle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lstStyle>
          <a:p>
            <a:r>
              <a:rPr kumimoji="0" lang="en-US"/>
              <a:t>Click to edit Master title style</a:t>
            </a:r>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9B487CF-06D7-467D-93AE-1DA1F76F0994}" type="datetimeFigureOut">
              <a:rPr lang="en-US" smtClean="0"/>
              <a:pPr/>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B1551-B77D-49CE-A3D0-B613B19459D7}" type="slidenum">
              <a:rPr lang="en-US" smtClean="0"/>
              <a:pPr/>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100" b="1">
                <a:effectLst/>
              </a:defRPr>
            </a:lvl1pPr>
          </a:lstStyle>
          <a:p>
            <a:r>
              <a:rPr kumimoji="0" lang="en-US"/>
              <a:t>Click to edit Master title style</a:t>
            </a:r>
          </a:p>
        </p:txBody>
      </p:sp>
      <p:sp>
        <p:nvSpPr>
          <p:cNvPr id="5" name="Date Placeholder 4"/>
          <p:cNvSpPr>
            <a:spLocks noGrp="1"/>
          </p:cNvSpPr>
          <p:nvPr>
            <p:ph type="dt" sz="half" idx="10"/>
          </p:nvPr>
        </p:nvSpPr>
        <p:spPr/>
        <p:txBody>
          <a:bodyPr/>
          <a:lstStyle/>
          <a:p>
            <a:fld id="{09B487CF-06D7-467D-93AE-1DA1F76F0994}" type="datetimeFigureOut">
              <a:rPr lang="en-US" smtClean="0"/>
              <a:pPr/>
              <a:t>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B1551-B77D-49CE-A3D0-B613B19459D7}" type="slidenum">
              <a:rPr lang="en-US" smtClean="0"/>
              <a:pPr/>
              <a:t>‹#›</a:t>
            </a:fld>
            <a:endParaRPr lang="en-US"/>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210" algn="l" rtl="0" eaLnBrk="1" latinLnBrk="0" hangingPunct="1">
              <a:lnSpc>
                <a:spcPts val="3000"/>
              </a:lnSpc>
              <a:spcBef>
                <a:spcPts val="600"/>
              </a:spcBef>
              <a:buClr>
                <a:schemeClr val="accent1"/>
              </a:buClr>
              <a:buSzPct val="80000"/>
              <a:buFont typeface="Wingdings 2" panose="05020102010507070707"/>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914144" y="274638"/>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09B487CF-06D7-467D-93AE-1DA1F76F0994}" type="datetimeFigureOut">
              <a:rPr lang="en-US" smtClean="0"/>
              <a:pPr/>
              <a:t>1/3/2020</a:t>
            </a:fld>
            <a:endParaRPr lang="en-US"/>
          </a:p>
        </p:txBody>
      </p:sp>
      <p:sp>
        <p:nvSpPr>
          <p:cNvPr id="10" name="Footer Placeholder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524B1551-B77D-49CE-A3D0-B613B19459D7}" type="slidenum">
              <a:rPr lang="en-US" smtClean="0"/>
              <a:pPr/>
              <a:t>‹#›</a:t>
            </a:fld>
            <a:endParaRPr lang="en-US"/>
          </a:p>
        </p:txBody>
      </p:sp>
      <p:sp>
        <p:nvSpPr>
          <p:cNvPr id="15" name="Rectangle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210" algn="l" rtl="0" eaLnBrk="1" latinLnBrk="0" hangingPunct="1">
        <a:lnSpc>
          <a:spcPct val="100000"/>
        </a:lnSpc>
        <a:spcBef>
          <a:spcPts val="600"/>
        </a:spcBef>
        <a:buClr>
          <a:schemeClr val="accent1"/>
        </a:buClr>
        <a:buSzPct val="80000"/>
        <a:buFont typeface="Wingdings 2" panose="05020102010507070707"/>
        <a:buChar char=""/>
        <a:defRPr kumimoji="0" sz="3200" kern="1200">
          <a:solidFill>
            <a:schemeClr val="tx1"/>
          </a:solidFill>
          <a:latin typeface="+mn-lt"/>
          <a:ea typeface="+mn-ea"/>
          <a:cs typeface="+mn-cs"/>
        </a:defRPr>
      </a:lvl1pPr>
      <a:lvl2pPr marL="640080" indent="-237490" algn="l" rtl="0" eaLnBrk="1" latinLnBrk="0" hangingPunct="1">
        <a:lnSpc>
          <a:spcPct val="100000"/>
        </a:lnSpc>
        <a:spcBef>
          <a:spcPts val="550"/>
        </a:spcBef>
        <a:buClr>
          <a:schemeClr val="accent1"/>
        </a:buClr>
        <a:buFont typeface="Verdana" panose="020B0604030504040204"/>
        <a:buChar char="◦"/>
        <a:defRPr kumimoji="0" sz="2800" kern="1200">
          <a:solidFill>
            <a:schemeClr val="tx1"/>
          </a:solidFill>
          <a:latin typeface="+mn-lt"/>
          <a:ea typeface="+mn-ea"/>
          <a:cs typeface="+mn-cs"/>
        </a:defRPr>
      </a:lvl2pPr>
      <a:lvl3pPr marL="887095" indent="-228600" algn="l" rtl="0" eaLnBrk="1" latinLnBrk="0" hangingPunct="1">
        <a:lnSpc>
          <a:spcPct val="100000"/>
        </a:lnSpc>
        <a:spcBef>
          <a:spcPct val="20000"/>
        </a:spcBef>
        <a:buClr>
          <a:schemeClr val="accent2"/>
        </a:buClr>
        <a:buFont typeface="Wingdings 2" panose="05020102010507070707"/>
        <a:buChar char=""/>
        <a:defRPr kumimoji="0" sz="2400" kern="1200">
          <a:solidFill>
            <a:schemeClr val="tx1"/>
          </a:solidFill>
          <a:latin typeface="+mn-lt"/>
          <a:ea typeface="+mn-ea"/>
          <a:cs typeface="+mn-cs"/>
        </a:defRPr>
      </a:lvl3pPr>
      <a:lvl4pPr marL="1097280" indent="-173990" algn="l" rtl="0" eaLnBrk="1" latinLnBrk="0" hangingPunct="1">
        <a:lnSpc>
          <a:spcPct val="100000"/>
        </a:lnSpc>
        <a:spcBef>
          <a:spcPct val="20000"/>
        </a:spcBef>
        <a:buClr>
          <a:schemeClr val="accent3"/>
        </a:buClr>
        <a:buFont typeface="Wingdings 2" panose="05020102010507070707"/>
        <a:buChar char=""/>
        <a:defRPr kumimoji="0" sz="2000" kern="1200">
          <a:solidFill>
            <a:schemeClr val="tx1"/>
          </a:solidFill>
          <a:latin typeface="+mn-lt"/>
          <a:ea typeface="+mn-ea"/>
          <a:cs typeface="+mn-cs"/>
        </a:defRPr>
      </a:lvl4pPr>
      <a:lvl5pPr marL="1298575" indent="-182880" algn="l" rtl="0" eaLnBrk="1" latinLnBrk="0" hangingPunct="1">
        <a:lnSpc>
          <a:spcPct val="100000"/>
        </a:lnSpc>
        <a:spcBef>
          <a:spcPct val="20000"/>
        </a:spcBef>
        <a:buClr>
          <a:schemeClr val="accent4"/>
        </a:buClr>
        <a:buFont typeface="Wingdings 2" panose="05020102010507070707"/>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4"/>
          <p:cNvGrpSpPr>
            <a:grpSpLocks/>
          </p:cNvGrpSpPr>
          <p:nvPr/>
        </p:nvGrpSpPr>
        <p:grpSpPr bwMode="auto">
          <a:xfrm>
            <a:off x="1152843" y="2010845"/>
            <a:ext cx="10730768" cy="3545861"/>
            <a:chOff x="2284132" y="1805901"/>
            <a:chExt cx="6766125" cy="3727084"/>
          </a:xfrm>
        </p:grpSpPr>
        <p:sp>
          <p:nvSpPr>
            <p:cNvPr id="3" name="Hình chữ nhật 1"/>
            <p:cNvSpPr/>
            <p:nvPr/>
          </p:nvSpPr>
          <p:spPr bwMode="auto">
            <a:xfrm rot="21122553">
              <a:off x="2284132" y="1805901"/>
              <a:ext cx="6766125" cy="3727084"/>
            </a:xfrm>
            <a:prstGeom prst="rect">
              <a:avLst/>
            </a:prstGeom>
            <a:solidFill>
              <a:schemeClr val="accent1">
                <a:lumMod val="40000"/>
                <a:lumOff val="60000"/>
              </a:schemeClr>
            </a:solidFill>
            <a:ln>
              <a:noFill/>
            </a:ln>
            <a:effectLst>
              <a:outerShdw blurRad="254000" dist="127000" dir="18600000" algn="bl" rotWithShape="0">
                <a:prstClr val="black">
                  <a:alpha val="40000"/>
                </a:prstClr>
              </a:outerShdw>
            </a:effectLst>
          </p:spPr>
          <p:txBody>
            <a:bodyPr wrap="none" anchor="ctr"/>
            <a:lstStyle/>
            <a:p>
              <a:pPr algn="ctr" eaLnBrk="1" hangingPunct="1">
                <a:buFont typeface="Arial" panose="020B0604020202020204" pitchFamily="34" charset="0"/>
                <a:buNone/>
                <a:defRPr/>
              </a:pPr>
              <a:endParaRPr lang="en-US">
                <a:latin typeface="Arial" panose="020B0604020202020204" pitchFamily="34" charset="0"/>
                <a:ea typeface="+mn-ea"/>
              </a:endParaRPr>
            </a:p>
          </p:txBody>
        </p:sp>
        <p:sp>
          <p:nvSpPr>
            <p:cNvPr id="4104" name="Hình chữ nhật 41"/>
            <p:cNvSpPr>
              <a:spLocks noChangeArrowheads="1"/>
            </p:cNvSpPr>
            <p:nvPr/>
          </p:nvSpPr>
          <p:spPr bwMode="auto">
            <a:xfrm rot="-477447">
              <a:off x="2535200" y="2005285"/>
              <a:ext cx="6200314" cy="2974519"/>
            </a:xfrm>
            <a:prstGeom prst="rect">
              <a:avLst/>
            </a:prstGeom>
            <a:solidFill>
              <a:srgbClr val="85C2FF"/>
            </a:solidFill>
            <a:ln w="38100">
              <a:solidFill>
                <a:srgbClr val="004D99"/>
              </a:solidFill>
              <a:prstDash val="dash"/>
              <a:round/>
              <a:headEnd/>
              <a:tailEnd/>
            </a:ln>
          </p:spPr>
          <p:txBody>
            <a:bodyPr wrap="none" anchor="ctr"/>
            <a:lstStyle/>
            <a:p>
              <a:pPr algn="ctr" eaLnBrk="1" hangingPunct="1"/>
              <a:endParaRPr lang="en-US">
                <a:cs typeface="Arial" charset="0"/>
              </a:endParaRPr>
            </a:p>
          </p:txBody>
        </p:sp>
        <p:sp>
          <p:nvSpPr>
            <p:cNvPr id="8202" name="WordArt 3"/>
            <p:cNvSpPr>
              <a:spLocks noTextEdit="1"/>
            </p:cNvSpPr>
            <p:nvPr/>
          </p:nvSpPr>
          <p:spPr>
            <a:xfrm>
              <a:off x="2515937" y="2398842"/>
              <a:ext cx="6083433" cy="1807419"/>
            </a:xfrm>
            <a:prstGeom prst="rect">
              <a:avLst/>
            </a:prstGeom>
          </p:spPr>
          <p:txBody>
            <a:bodyPr wrap="none" fromWordArt="1">
              <a:prstTxWarp prst="textDeflate">
                <a:avLst>
                  <a:gd name="adj" fmla="val 0"/>
                </a:avLst>
              </a:prstTxWarp>
              <a:normAutofit/>
              <a:scene3d>
                <a:camera prst="orthographicFront"/>
                <a:lightRig rig="threePt" dir="t"/>
              </a:scene3d>
            </a:bodyPr>
            <a:lstStyle/>
            <a:p>
              <a:pPr algn="ctr">
                <a:defRPr/>
              </a:pPr>
              <a:endParaRPr lang="en-US" sz="5400" b="1" noProof="1">
                <a:solidFill>
                  <a:srgbClr val="7030A0"/>
                </a:solidFill>
                <a:effectLst>
                  <a:outerShdw blurRad="38100" dist="19050" dir="2700000" algn="tl" rotWithShape="0">
                    <a:schemeClr val="dk1">
                      <a:alpha val="40000"/>
                    </a:schemeClr>
                  </a:outerShdw>
                </a:effectLst>
                <a:latin typeface="Verdana" pitchFamily="34" charset="0"/>
                <a:ea typeface="Verdana" pitchFamily="34" charset="0"/>
              </a:endParaRPr>
            </a:p>
          </p:txBody>
        </p:sp>
      </p:grpSp>
      <p:sp>
        <p:nvSpPr>
          <p:cNvPr id="4101" name="WordArt 3"/>
          <p:cNvSpPr>
            <a:spLocks noChangeArrowheads="1" noChangeShapeType="1" noTextEdit="1"/>
          </p:cNvSpPr>
          <p:nvPr/>
        </p:nvSpPr>
        <p:spPr bwMode="auto">
          <a:xfrm>
            <a:off x="3657601" y="1600201"/>
            <a:ext cx="5592233" cy="638175"/>
          </a:xfrm>
          <a:prstGeom prst="rect">
            <a:avLst/>
          </a:prstGeom>
        </p:spPr>
        <p:txBody>
          <a:bodyPr wrap="none" fromWordArt="1">
            <a:prstTxWarp prst="textDeflate">
              <a:avLst>
                <a:gd name="adj" fmla="val 0"/>
              </a:avLst>
            </a:prstTxWarp>
          </a:bodyPr>
          <a:lstStyle/>
          <a:p>
            <a:pPr algn="ctr"/>
            <a:endParaRPr lang="en-US" sz="5400" b="1" kern="10" dirty="0">
              <a:ln w="28575">
                <a:solidFill>
                  <a:schemeClr val="bg1"/>
                </a:solidFill>
                <a:round/>
                <a:headEnd/>
                <a:tailEnd/>
              </a:ln>
              <a:solidFill>
                <a:srgbClr val="004D86"/>
              </a:solidFill>
              <a:effectLst>
                <a:outerShdw dist="71842" dir="2700000" algn="ctr" rotWithShape="0">
                  <a:schemeClr val="bg2">
                    <a:alpha val="50000"/>
                  </a:schemeClr>
                </a:outerShdw>
              </a:effectLst>
              <a:latin typeface="Verdana"/>
              <a:ea typeface="Verdana"/>
            </a:endParaRPr>
          </a:p>
        </p:txBody>
      </p:sp>
      <p:sp>
        <p:nvSpPr>
          <p:cNvPr id="4102" name="Title 1"/>
          <p:cNvSpPr txBox="1">
            <a:spLocks noChangeArrowheads="1"/>
          </p:cNvSpPr>
          <p:nvPr/>
        </p:nvSpPr>
        <p:spPr bwMode="auto">
          <a:xfrm>
            <a:off x="3960106" y="4562319"/>
            <a:ext cx="6125633" cy="715962"/>
          </a:xfrm>
          <a:prstGeom prst="rect">
            <a:avLst/>
          </a:prstGeom>
          <a:noFill/>
          <a:ln w="9525">
            <a:noFill/>
            <a:miter lim="800000"/>
            <a:headEnd/>
            <a:tailEnd/>
          </a:ln>
        </p:spPr>
        <p:txBody>
          <a:bodyPr lIns="92075" tIns="46038" rIns="92075" bIns="46038"/>
          <a:lstStyle/>
          <a:p>
            <a:pPr eaLnBrk="1" hangingPunct="1"/>
            <a:endParaRPr lang="en-US" altLang="en-US" sz="2000" b="1" i="1" dirty="0">
              <a:solidFill>
                <a:schemeClr val="tx2"/>
              </a:solidFill>
            </a:endParaRPr>
          </a:p>
        </p:txBody>
      </p:sp>
      <p:sp>
        <p:nvSpPr>
          <p:cNvPr id="10" name="Title 9"/>
          <p:cNvSpPr txBox="1">
            <a:spLocks noGrp="1"/>
          </p:cNvSpPr>
          <p:nvPr>
            <p:ph type="ctrTitle" idx="4294967295"/>
          </p:nvPr>
        </p:nvSpPr>
        <p:spPr>
          <a:xfrm>
            <a:off x="1657668" y="155796"/>
            <a:ext cx="9793287" cy="461665"/>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PHÒNG GIÁO DỤC VÀ ĐÀO TẠO QUẬN 2</a:t>
            </a:r>
          </a:p>
        </p:txBody>
      </p:sp>
      <p:sp>
        <p:nvSpPr>
          <p:cNvPr id="4" name="Rectangle 3"/>
          <p:cNvSpPr/>
          <p:nvPr/>
        </p:nvSpPr>
        <p:spPr>
          <a:xfrm>
            <a:off x="3691173" y="6258314"/>
            <a:ext cx="7114448" cy="584775"/>
          </a:xfrm>
          <a:prstGeom prst="rect">
            <a:avLst/>
          </a:prstGeom>
        </p:spPr>
        <p:txBody>
          <a:bodyPr wrap="none">
            <a:spAutoFit/>
          </a:bodyPr>
          <a:lstStyle/>
          <a:p>
            <a:pPr algn="ctr"/>
            <a:r>
              <a:rPr lang="en-US" sz="3200" b="1" i="1" dirty="0" err="1" smtClean="0">
                <a:solidFill>
                  <a:schemeClr val="accent1">
                    <a:lumMod val="50000"/>
                  </a:schemeClr>
                </a:solidFill>
                <a:latin typeface="Arial Unicode MS" pitchFamily="34" charset="-128"/>
                <a:ea typeface="Arial Unicode MS" pitchFamily="34" charset="-128"/>
                <a:cs typeface="Arial Unicode MS" pitchFamily="34" charset="-128"/>
              </a:rPr>
              <a:t>Quận</a:t>
            </a:r>
            <a:r>
              <a:rPr lang="en-US" sz="3200" b="1" i="1" dirty="0" smtClean="0">
                <a:solidFill>
                  <a:schemeClr val="accent1">
                    <a:lumMod val="50000"/>
                  </a:schemeClr>
                </a:solidFill>
                <a:latin typeface="Arial Unicode MS" pitchFamily="34" charset="-128"/>
                <a:ea typeface="Arial Unicode MS" pitchFamily="34" charset="-128"/>
                <a:cs typeface="Arial Unicode MS" pitchFamily="34" charset="-128"/>
              </a:rPr>
              <a:t> 2, </a:t>
            </a:r>
            <a:r>
              <a:rPr lang="en-US" sz="3200" b="1" i="1" dirty="0" err="1">
                <a:solidFill>
                  <a:schemeClr val="accent1">
                    <a:lumMod val="50000"/>
                  </a:schemeClr>
                </a:solidFill>
                <a:latin typeface="Arial Unicode MS" pitchFamily="34" charset="-128"/>
                <a:ea typeface="Arial Unicode MS" pitchFamily="34" charset="-128"/>
                <a:cs typeface="Arial Unicode MS" pitchFamily="34" charset="-128"/>
              </a:rPr>
              <a:t>ngày</a:t>
            </a:r>
            <a:r>
              <a:rPr lang="en-US" sz="3200" b="1" i="1" dirty="0">
                <a:solidFill>
                  <a:schemeClr val="accent1">
                    <a:lumMod val="50000"/>
                  </a:schemeClr>
                </a:solidFill>
                <a:latin typeface="Arial Unicode MS" pitchFamily="34" charset="-128"/>
                <a:ea typeface="Arial Unicode MS" pitchFamily="34" charset="-128"/>
                <a:cs typeface="Arial Unicode MS" pitchFamily="34" charset="-128"/>
              </a:rPr>
              <a:t>  </a:t>
            </a:r>
            <a:r>
              <a:rPr lang="en-US" sz="3200" b="1" i="1" dirty="0" smtClean="0">
                <a:solidFill>
                  <a:schemeClr val="accent1">
                    <a:lumMod val="50000"/>
                  </a:schemeClr>
                </a:solidFill>
                <a:latin typeface="Arial Unicode MS" pitchFamily="34" charset="-128"/>
                <a:ea typeface="Arial Unicode MS" pitchFamily="34" charset="-128"/>
                <a:cs typeface="Arial Unicode MS" pitchFamily="34" charset="-128"/>
              </a:rPr>
              <a:t>3  </a:t>
            </a:r>
            <a:r>
              <a:rPr lang="en-US" sz="3200" b="1" i="1" dirty="0" err="1" smtClean="0">
                <a:solidFill>
                  <a:schemeClr val="accent1">
                    <a:lumMod val="50000"/>
                  </a:schemeClr>
                </a:solidFill>
                <a:latin typeface="Arial Unicode MS" pitchFamily="34" charset="-128"/>
                <a:ea typeface="Arial Unicode MS" pitchFamily="34" charset="-128"/>
                <a:cs typeface="Arial Unicode MS" pitchFamily="34" charset="-128"/>
              </a:rPr>
              <a:t>tháng</a:t>
            </a:r>
            <a:r>
              <a:rPr lang="en-US" sz="3200" b="1" i="1" dirty="0" smtClean="0">
                <a:solidFill>
                  <a:schemeClr val="accent1">
                    <a:lumMod val="50000"/>
                  </a:schemeClr>
                </a:solidFill>
                <a:latin typeface="Arial Unicode MS" pitchFamily="34" charset="-128"/>
                <a:ea typeface="Arial Unicode MS" pitchFamily="34" charset="-128"/>
                <a:cs typeface="Arial Unicode MS" pitchFamily="34" charset="-128"/>
              </a:rPr>
              <a:t>  01 </a:t>
            </a:r>
            <a:r>
              <a:rPr lang="en-US" sz="3200" b="1" i="1" dirty="0" err="1">
                <a:solidFill>
                  <a:schemeClr val="accent1">
                    <a:lumMod val="50000"/>
                  </a:schemeClr>
                </a:solidFill>
                <a:latin typeface="Arial Unicode MS" pitchFamily="34" charset="-128"/>
                <a:ea typeface="Arial Unicode MS" pitchFamily="34" charset="-128"/>
                <a:cs typeface="Arial Unicode MS" pitchFamily="34" charset="-128"/>
              </a:rPr>
              <a:t>năm</a:t>
            </a:r>
            <a:r>
              <a:rPr lang="en-US" sz="3200" b="1" i="1" dirty="0">
                <a:solidFill>
                  <a:schemeClr val="accent1">
                    <a:lumMod val="50000"/>
                  </a:schemeClr>
                </a:solidFill>
                <a:latin typeface="Arial Unicode MS" pitchFamily="34" charset="-128"/>
                <a:ea typeface="Arial Unicode MS" pitchFamily="34" charset="-128"/>
                <a:cs typeface="Arial Unicode MS" pitchFamily="34" charset="-128"/>
              </a:rPr>
              <a:t>  </a:t>
            </a:r>
            <a:r>
              <a:rPr lang="en-US" sz="3200" b="1" i="1" dirty="0" smtClean="0">
                <a:solidFill>
                  <a:schemeClr val="accent1">
                    <a:lumMod val="50000"/>
                  </a:schemeClr>
                </a:solidFill>
                <a:latin typeface="Arial Unicode MS" pitchFamily="34" charset="-128"/>
                <a:ea typeface="Arial Unicode MS" pitchFamily="34" charset="-128"/>
                <a:cs typeface="Arial Unicode MS" pitchFamily="34" charset="-128"/>
              </a:rPr>
              <a:t>2020</a:t>
            </a:r>
            <a:endParaRPr lang="en-US" sz="3200" b="1" i="1" dirty="0">
              <a:solidFill>
                <a:schemeClr val="accent1">
                  <a:lumMod val="50000"/>
                </a:schemeClr>
              </a:solidFill>
              <a:latin typeface="Calibri" pitchFamily="34" charset="0"/>
            </a:endParaRPr>
          </a:p>
        </p:txBody>
      </p:sp>
      <p:sp>
        <p:nvSpPr>
          <p:cNvPr id="6" name="Rectangle 5"/>
          <p:cNvSpPr/>
          <p:nvPr/>
        </p:nvSpPr>
        <p:spPr>
          <a:xfrm>
            <a:off x="959065" y="2629613"/>
            <a:ext cx="10944664" cy="2308324"/>
          </a:xfrm>
          <a:prstGeom prst="rect">
            <a:avLst/>
          </a:prstGeom>
        </p:spPr>
        <p:txBody>
          <a:bodyPr wrap="square">
            <a:spAutoFit/>
          </a:bodyPr>
          <a:lstStyle/>
          <a:p>
            <a:pPr algn="ctr">
              <a:lnSpc>
                <a:spcPct val="150000"/>
              </a:lnSpc>
              <a:buNone/>
            </a:pPr>
            <a:r>
              <a:rPr lang="en-US" sz="3200" b="1" dirty="0" smtClean="0">
                <a:solidFill>
                  <a:srgbClr val="FF0000"/>
                </a:solidFill>
                <a:latin typeface="Times New Roman" pitchFamily="18" charset="0"/>
                <a:cs typeface="Times New Roman" pitchFamily="18" charset="0"/>
              </a:rPr>
              <a:t>TRIỂN KHAI BỒI DƯỠNG GIÁO DỤC LỊCH SỬ</a:t>
            </a:r>
          </a:p>
          <a:p>
            <a:pPr algn="ctr">
              <a:lnSpc>
                <a:spcPct val="150000"/>
              </a:lnSpc>
              <a:buNone/>
            </a:pPr>
            <a:r>
              <a:rPr lang="en-US" sz="3200" b="1" dirty="0" smtClean="0">
                <a:solidFill>
                  <a:srgbClr val="FF0000"/>
                </a:solidFill>
                <a:latin typeface="Times New Roman" pitchFamily="18" charset="0"/>
                <a:cs typeface="Times New Roman" pitchFamily="18" charset="0"/>
              </a:rPr>
              <a:t> TRONG CHƯƠNG TRÌNH GIÁO DỤC PHỔ THÔNG</a:t>
            </a:r>
          </a:p>
          <a:p>
            <a:pPr algn="ctr">
              <a:lnSpc>
                <a:spcPct val="150000"/>
              </a:lnSpc>
              <a:buNone/>
            </a:pPr>
            <a:r>
              <a:rPr lang="en-US" sz="3200" b="1" dirty="0" smtClean="0">
                <a:solidFill>
                  <a:srgbClr val="FF0000"/>
                </a:solidFill>
                <a:latin typeface="Times New Roman" pitchFamily="18" charset="0"/>
                <a:cs typeface="Times New Roman" pitchFamily="18" charset="0"/>
              </a:rPr>
              <a:t>CẤP TIỂU HỌC</a:t>
            </a:r>
            <a:endParaRPr lang="en-US"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223" y="634949"/>
            <a:ext cx="965251" cy="965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31341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6503" y="253218"/>
            <a:ext cx="10831353" cy="5394325"/>
          </a:xfrm>
        </p:spPr>
        <p:txBody>
          <a:bodyPr>
            <a:noAutofit/>
          </a:bodyPr>
          <a:lstStyle/>
          <a:p>
            <a:pPr marL="0" indent="0" algn="just">
              <a:spcBef>
                <a:spcPct val="20000"/>
              </a:spcBef>
              <a:buClr>
                <a:srgbClr val="0BD0D9"/>
              </a:buClr>
              <a:buSzPct val="95000"/>
              <a:buNone/>
              <a:defRPr/>
            </a:pPr>
            <a:r>
              <a:rPr lang="en-US" b="1" dirty="0">
                <a:solidFill>
                  <a:schemeClr val="tx2"/>
                </a:solidFill>
                <a:latin typeface="Times New Roman" pitchFamily="18" charset="0"/>
                <a:cs typeface="Times New Roman" pitchFamily="18" charset="0"/>
              </a:rPr>
              <a:t>2. </a:t>
            </a:r>
            <a:r>
              <a:rPr lang="en-US" b="1" dirty="0" err="1">
                <a:solidFill>
                  <a:schemeClr val="tx2"/>
                </a:solidFill>
                <a:latin typeface="Times New Roman" pitchFamily="18" charset="0"/>
                <a:cs typeface="Times New Roman" pitchFamily="18" charset="0"/>
              </a:rPr>
              <a:t>Chọn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lọc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những</a:t>
            </a:r>
            <a:r>
              <a:rPr lang="en-US" dirty="0">
                <a:solidFill>
                  <a:srgbClr val="0000FF"/>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kiến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bản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giản</a:t>
            </a:r>
            <a:r>
              <a:rPr lang="en-US" b="1" dirty="0">
                <a:solidFill>
                  <a:srgbClr val="FF0000"/>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về</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tự</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nhiên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dân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cư</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một</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số</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hoạt</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động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kinh</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tế</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lịch</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sử</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văn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hoá</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của</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các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vùng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miền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đất</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nước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Việt</a:t>
            </a:r>
            <a:r>
              <a:rPr lang="en-US" b="1" dirty="0">
                <a:solidFill>
                  <a:schemeClr val="tx2"/>
                </a:solidFill>
                <a:latin typeface="Times New Roman" pitchFamily="18" charset="0"/>
                <a:cs typeface="Times New Roman" pitchFamily="18" charset="0"/>
              </a:rPr>
              <a:t> Nam </a:t>
            </a:r>
            <a:r>
              <a:rPr lang="en-US" b="1" dirty="0" err="1">
                <a:solidFill>
                  <a:schemeClr val="tx2"/>
                </a:solidFill>
                <a:latin typeface="Times New Roman" pitchFamily="18" charset="0"/>
                <a:cs typeface="Times New Roman" pitchFamily="18" charset="0"/>
              </a:rPr>
              <a:t>và</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thế</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giới</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các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sự</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kiện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nhân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vật</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lịch</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sử</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phản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ánh</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những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dấu</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mốc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lớn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của</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quá</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trình</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dựng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nước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và</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giữ</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nước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của</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dân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tộc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Việt</a:t>
            </a:r>
            <a:r>
              <a:rPr lang="en-US" b="1" dirty="0">
                <a:solidFill>
                  <a:schemeClr val="tx2"/>
                </a:solidFill>
                <a:latin typeface="Times New Roman" pitchFamily="18" charset="0"/>
                <a:cs typeface="Times New Roman" pitchFamily="18" charset="0"/>
              </a:rPr>
              <a:t> Nam. </a:t>
            </a:r>
            <a:r>
              <a:rPr lang="en-US" b="1" dirty="0" err="1">
                <a:solidFill>
                  <a:schemeClr val="tx2"/>
                </a:solidFill>
                <a:latin typeface="Times New Roman" pitchFamily="18" charset="0"/>
                <a:cs typeface="Times New Roman" pitchFamily="18" charset="0"/>
              </a:rPr>
              <a:t>Nội</a:t>
            </a:r>
            <a:r>
              <a:rPr lang="en-US" b="1" dirty="0">
                <a:solidFill>
                  <a:schemeClr val="tx2"/>
                </a:solidFill>
                <a:latin typeface="Times New Roman" pitchFamily="18" charset="0"/>
                <a:cs typeface="Times New Roman" pitchFamily="18" charset="0"/>
              </a:rPr>
              <a:t> dung </a:t>
            </a:r>
            <a:r>
              <a:rPr lang="en-US" b="1" dirty="0" err="1">
                <a:solidFill>
                  <a:schemeClr val="tx2"/>
                </a:solidFill>
                <a:latin typeface="Times New Roman" pitchFamily="18" charset="0"/>
                <a:cs typeface="Times New Roman" pitchFamily="18" charset="0"/>
              </a:rPr>
              <a:t>môn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học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vừa</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bảo</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đảm</a:t>
            </a:r>
            <a:r>
              <a:rPr lang="en-US" b="1" dirty="0">
                <a:solidFill>
                  <a:schemeClr val="tx2"/>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tính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khoa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học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vừa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phù</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hợp</a:t>
            </a:r>
            <a:r>
              <a:rPr lang="en-US" dirty="0">
                <a:solidFill>
                  <a:srgbClr val="FF0000"/>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với</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đặc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điểm</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tâm</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sinh</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lí</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và</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trình</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độ</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nhận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thức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của</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học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sinh</a:t>
            </a:r>
            <a:r>
              <a:rPr lang="en-US" b="1" dirty="0" smtClean="0">
                <a:solidFill>
                  <a:schemeClr val="tx2"/>
                </a:solidFill>
                <a:latin typeface="Times New Roman" pitchFamily="18" charset="0"/>
                <a:cs typeface="Times New Roman" pitchFamily="18" charset="0"/>
              </a:rPr>
              <a:t>.</a:t>
            </a:r>
          </a:p>
          <a:p>
            <a:pPr marL="0" indent="0" algn="just">
              <a:spcBef>
                <a:spcPct val="20000"/>
              </a:spcBef>
              <a:buClr>
                <a:srgbClr val="0BD0D9"/>
              </a:buClr>
              <a:buSzPct val="95000"/>
              <a:buNone/>
              <a:defRPr/>
            </a:pPr>
            <a:endParaRPr lang="en-US" b="1" dirty="0">
              <a:solidFill>
                <a:schemeClr val="tx2"/>
              </a:solidFill>
              <a:latin typeface="Times New Roman" pitchFamily="18" charset="0"/>
              <a:cs typeface="Times New Roman" pitchFamily="18" charset="0"/>
            </a:endParaRPr>
          </a:p>
          <a:p>
            <a:pPr marL="0" indent="0" algn="just">
              <a:spcBef>
                <a:spcPct val="20000"/>
              </a:spcBef>
              <a:buClr>
                <a:srgbClr val="0BD0D9"/>
              </a:buClr>
              <a:buSzPct val="95000"/>
              <a:buNone/>
              <a:defRPr/>
            </a:pPr>
            <a:r>
              <a:rPr lang="en-US" b="1" dirty="0" smtClean="0">
                <a:solidFill>
                  <a:schemeClr val="tx2"/>
                </a:solidFill>
                <a:latin typeface="Times New Roman" pitchFamily="18" charset="0"/>
                <a:cs typeface="Times New Roman" pitchFamily="18" charset="0"/>
              </a:rPr>
              <a:t>3</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Chương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trình</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được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thiết</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kế</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theo</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phạm</a:t>
            </a:r>
            <a:r>
              <a:rPr lang="en-US" b="1" dirty="0">
                <a:solidFill>
                  <a:schemeClr val="tx2"/>
                </a:solidFill>
                <a:latin typeface="Times New Roman" pitchFamily="18" charset="0"/>
                <a:cs typeface="Times New Roman" pitchFamily="18" charset="0"/>
              </a:rPr>
              <a:t> vi </a:t>
            </a:r>
            <a:r>
              <a:rPr lang="en-US" b="1" dirty="0" err="1">
                <a:solidFill>
                  <a:srgbClr val="FF0000"/>
                </a:solidFill>
                <a:latin typeface="Times New Roman" pitchFamily="18" charset="0"/>
                <a:cs typeface="Times New Roman" pitchFamily="18" charset="0"/>
              </a:rPr>
              <a:t>mở</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rộng</a:t>
            </a:r>
            <a:r>
              <a:rPr lang="en-US" b="1" dirty="0">
                <a:solidFill>
                  <a:srgbClr val="FF0000"/>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dần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về</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không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gian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địa</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lí</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và</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không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gian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xã</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hội</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từ</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địa</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lí</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lịch</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sử</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của</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địa</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phương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vùng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miền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đất</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nước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Việt</a:t>
            </a:r>
            <a:r>
              <a:rPr lang="en-US" b="1" dirty="0">
                <a:solidFill>
                  <a:schemeClr val="tx2"/>
                </a:solidFill>
                <a:latin typeface="Times New Roman" pitchFamily="18" charset="0"/>
                <a:cs typeface="Times New Roman" pitchFamily="18" charset="0"/>
              </a:rPr>
              <a:t> Nam </a:t>
            </a:r>
            <a:r>
              <a:rPr lang="en-US" b="1" dirty="0" err="1">
                <a:solidFill>
                  <a:schemeClr val="tx2"/>
                </a:solidFill>
                <a:latin typeface="Times New Roman" pitchFamily="18" charset="0"/>
                <a:cs typeface="Times New Roman" pitchFamily="18" charset="0"/>
              </a:rPr>
              <a:t>đến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địa</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lí</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lịch</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sử</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của</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các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nước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láng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giềng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khu</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vực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và</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thế</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giới</a:t>
            </a:r>
            <a:r>
              <a:rPr lang="en-US" b="1" dirty="0">
                <a:solidFill>
                  <a:schemeClr val="tx2"/>
                </a:solidFill>
                <a:latin typeface="Times New Roman" pitchFamily="18" charset="0"/>
                <a:cs typeface="Times New Roman" pitchFamily="18" charset="0"/>
              </a:rPr>
              <a:t>.</a:t>
            </a:r>
          </a:p>
        </p:txBody>
      </p:sp>
    </p:spTree>
    <p:extLst>
      <p:ext uri="{BB962C8B-B14F-4D97-AF65-F5344CB8AC3E}">
        <p14:creationId xmlns:p14="http://schemas.microsoft.com/office/powerpoint/2010/main" val="4207679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6431" y="633045"/>
            <a:ext cx="10677378" cy="5853910"/>
          </a:xfrm>
          <a:prstGeom prst="rect">
            <a:avLst/>
          </a:prstGeom>
        </p:spPr>
        <p:txBody>
          <a:bodyPr wrap="square">
            <a:spAutoFit/>
          </a:bodyPr>
          <a:lstStyle/>
          <a:p>
            <a:pPr marL="274320" indent="-274320" algn="just">
              <a:spcBef>
                <a:spcPct val="20000"/>
              </a:spcBef>
              <a:buClr>
                <a:srgbClr val="0BD0D9"/>
              </a:buClr>
              <a:buSzPct val="95000"/>
              <a:defRPr/>
            </a:pPr>
            <a:r>
              <a:rPr lang="en-US" sz="3600" dirty="0" smtClean="0">
                <a:solidFill>
                  <a:srgbClr val="0000FF"/>
                </a:solidFill>
                <a:latin typeface="Times New Roman" pitchFamily="18" charset="0"/>
                <a:cs typeface="Times New Roman" pitchFamily="18" charset="0"/>
              </a:rPr>
              <a:t>  </a:t>
            </a:r>
            <a:r>
              <a:rPr lang="en-US" sz="3600" b="1" dirty="0" smtClean="0">
                <a:solidFill>
                  <a:schemeClr val="tx2"/>
                </a:solidFill>
                <a:latin typeface="Times New Roman" pitchFamily="18" charset="0"/>
                <a:cs typeface="Times New Roman" pitchFamily="18" charset="0"/>
              </a:rPr>
              <a:t>4. </a:t>
            </a:r>
            <a:r>
              <a:rPr lang="en-US" sz="3600" b="1" dirty="0" err="1" smtClean="0">
                <a:solidFill>
                  <a:schemeClr val="tx2"/>
                </a:solidFill>
                <a:latin typeface="Times New Roman" pitchFamily="18" charset="0"/>
                <a:cs typeface="Times New Roman" pitchFamily="18" charset="0"/>
              </a:rPr>
              <a:t>Chương</a:t>
            </a:r>
            <a:r>
              <a:rPr lang="en-US" sz="3600" b="1" dirty="0" smtClean="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trình</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lựa</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chọn</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những</a:t>
            </a:r>
            <a:r>
              <a:rPr lang="en-US" sz="3600" b="1" dirty="0">
                <a:solidFill>
                  <a:schemeClr val="tx2"/>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nội</a:t>
            </a:r>
            <a:r>
              <a:rPr lang="en-US" sz="3600" b="1" dirty="0">
                <a:solidFill>
                  <a:srgbClr val="FF0000"/>
                </a:solidFill>
                <a:latin typeface="Times New Roman" pitchFamily="18" charset="0"/>
                <a:cs typeface="Times New Roman" pitchFamily="18" charset="0"/>
              </a:rPr>
              <a:t> dung </a:t>
            </a:r>
            <a:r>
              <a:rPr lang="en-US" sz="3600" b="1" dirty="0" err="1">
                <a:solidFill>
                  <a:srgbClr val="FF0000"/>
                </a:solidFill>
                <a:latin typeface="Times New Roman" pitchFamily="18" charset="0"/>
                <a:cs typeface="Times New Roman" pitchFamily="18" charset="0"/>
              </a:rPr>
              <a:t>thiết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thực</a:t>
            </a:r>
            <a:r>
              <a:rPr lang="en-US" sz="3600" b="1" dirty="0">
                <a:solidFill>
                  <a:srgbClr val="FF0000"/>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đối</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với</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việc</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hình</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thành</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phát</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triển</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phẩm</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chất</a:t>
            </a:r>
            <a:r>
              <a:rPr lang="en-US" sz="3600" b="1" dirty="0">
                <a:solidFill>
                  <a:schemeClr val="tx2"/>
                </a:solidFill>
                <a:latin typeface="Times New Roman" pitchFamily="18" charset="0"/>
                <a:cs typeface="Times New Roman" pitchFamily="18" charset="0"/>
              </a:rPr>
              <a:t>, </a:t>
            </a:r>
            <a:r>
              <a:rPr lang="en-US" sz="3600" b="1" dirty="0" err="1" smtClean="0">
                <a:solidFill>
                  <a:schemeClr val="tx2"/>
                </a:solidFill>
                <a:latin typeface="Times New Roman" pitchFamily="18" charset="0"/>
                <a:cs typeface="Times New Roman" pitchFamily="18" charset="0"/>
              </a:rPr>
              <a:t>năng</a:t>
            </a:r>
            <a:r>
              <a:rPr lang="en-US" sz="3600" b="1" dirty="0" smtClean="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lực</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của</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học</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sinh</a:t>
            </a:r>
            <a:r>
              <a:rPr lang="en-US" sz="3600" b="1" dirty="0">
                <a:solidFill>
                  <a:schemeClr val="tx2"/>
                </a:solidFill>
                <a:latin typeface="Times New Roman" pitchFamily="18" charset="0"/>
                <a:cs typeface="Times New Roman" pitchFamily="18" charset="0"/>
              </a:rPr>
              <a:t>.</a:t>
            </a:r>
          </a:p>
          <a:p>
            <a:pPr marL="274320" indent="-274320" algn="just">
              <a:spcBef>
                <a:spcPct val="20000"/>
              </a:spcBef>
              <a:buClr>
                <a:srgbClr val="0BD0D9"/>
              </a:buClr>
              <a:buSzPct val="95000"/>
              <a:defRPr/>
            </a:pPr>
            <a:endParaRPr lang="en-US" sz="2800" b="1" dirty="0">
              <a:solidFill>
                <a:srgbClr val="0000FF"/>
              </a:solidFill>
              <a:latin typeface="Times New Roman" pitchFamily="18" charset="0"/>
              <a:cs typeface="Times New Roman" pitchFamily="18" charset="0"/>
            </a:endParaRPr>
          </a:p>
          <a:p>
            <a:pPr marL="274320" indent="-274320" algn="just">
              <a:spcBef>
                <a:spcPct val="20000"/>
              </a:spcBef>
              <a:buClr>
                <a:srgbClr val="0BD0D9"/>
              </a:buClr>
              <a:buSzPct val="95000"/>
              <a:defRPr/>
            </a:pPr>
            <a:r>
              <a:rPr lang="en-US" sz="3600" b="1" dirty="0">
                <a:solidFill>
                  <a:srgbClr val="0000FF"/>
                </a:solidFill>
                <a:latin typeface="Times New Roman" pitchFamily="18" charset="0"/>
                <a:cs typeface="Times New Roman" pitchFamily="18" charset="0"/>
              </a:rPr>
              <a:t>	</a:t>
            </a:r>
            <a:r>
              <a:rPr lang="en-US" sz="3600" b="1" dirty="0">
                <a:solidFill>
                  <a:schemeClr val="tx2"/>
                </a:solidFill>
                <a:latin typeface="Times New Roman" pitchFamily="18" charset="0"/>
                <a:cs typeface="Times New Roman" pitchFamily="18" charset="0"/>
              </a:rPr>
              <a:t>5. </a:t>
            </a:r>
            <a:r>
              <a:rPr lang="en-US" sz="3600" b="1" dirty="0" err="1">
                <a:solidFill>
                  <a:schemeClr val="tx2"/>
                </a:solidFill>
                <a:latin typeface="Times New Roman" pitchFamily="18" charset="0"/>
                <a:cs typeface="Times New Roman" pitchFamily="18" charset="0"/>
              </a:rPr>
              <a:t>Chương</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trình</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được</a:t>
            </a:r>
            <a:r>
              <a:rPr lang="en-US" sz="3600" b="1" dirty="0">
                <a:solidFill>
                  <a:schemeClr val="tx2"/>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thiết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theo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hướng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mở</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linh</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hoạt</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để</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có</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thể</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điều</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chỉnh</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cho</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phù</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hợp</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với</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điều</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kiện</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của</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các</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địa</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phương</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giáo</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viên</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học</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sinh</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và</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thực</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tiễn</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dạy</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học</a:t>
            </a:r>
            <a:r>
              <a:rPr lang="en-US" sz="3600" b="1" dirty="0">
                <a:solidFill>
                  <a:schemeClr val="tx2"/>
                </a:solidFill>
                <a:latin typeface="Times New Roman" pitchFamily="18" charset="0"/>
                <a:cs typeface="Times New Roman" pitchFamily="18" charset="0"/>
              </a:rPr>
              <a:t> ở </a:t>
            </a:r>
            <a:r>
              <a:rPr lang="en-US" sz="3600" b="1" dirty="0" err="1">
                <a:solidFill>
                  <a:schemeClr val="tx2"/>
                </a:solidFill>
                <a:latin typeface="Times New Roman" pitchFamily="18" charset="0"/>
                <a:cs typeface="Times New Roman" pitchFamily="18" charset="0"/>
              </a:rPr>
              <a:t>nhà</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trường</a:t>
            </a:r>
            <a:r>
              <a:rPr lang="en-US" sz="3600" b="1" dirty="0">
                <a:solidFill>
                  <a:schemeClr val="tx2"/>
                </a:solidFill>
                <a:latin typeface="Times New Roman" pitchFamily="18" charset="0"/>
                <a:cs typeface="Times New Roman" pitchFamily="18" charset="0"/>
              </a:rPr>
              <a:t>, song </a:t>
            </a:r>
            <a:r>
              <a:rPr lang="en-US" sz="3600" b="1" dirty="0" err="1">
                <a:solidFill>
                  <a:schemeClr val="tx2"/>
                </a:solidFill>
                <a:latin typeface="Times New Roman" pitchFamily="18" charset="0"/>
                <a:cs typeface="Times New Roman" pitchFamily="18" charset="0"/>
              </a:rPr>
              <a:t>vẫn</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bảo</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đảm</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trình</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độ</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chung</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của</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giáo</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dục</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phổ</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thông</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trên</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cả</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nước</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tiếp</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cận</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dần</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với</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trình</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độ</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khu</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vực</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và</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thế</a:t>
            </a:r>
            <a:r>
              <a:rPr lang="en-US" sz="3600" b="1" dirty="0">
                <a:solidFill>
                  <a:schemeClr val="tx2"/>
                </a:solidFill>
                <a:latin typeface="Times New Roman" pitchFamily="18" charset="0"/>
                <a:cs typeface="Times New Roman" pitchFamily="18" charset="0"/>
              </a:rPr>
              <a:t> </a:t>
            </a:r>
            <a:r>
              <a:rPr lang="en-US" sz="3600" b="1" dirty="0" err="1">
                <a:solidFill>
                  <a:schemeClr val="tx2"/>
                </a:solidFill>
                <a:latin typeface="Times New Roman" pitchFamily="18" charset="0"/>
                <a:cs typeface="Times New Roman" pitchFamily="18" charset="0"/>
              </a:rPr>
              <a:t>giới</a:t>
            </a:r>
            <a:r>
              <a:rPr lang="en-US" sz="3600" b="1" dirty="0">
                <a:solidFill>
                  <a:schemeClr val="tx2"/>
                </a:solidFill>
                <a:latin typeface="Times New Roman" pitchFamily="18" charset="0"/>
                <a:cs typeface="Times New Roman" pitchFamily="18" charset="0"/>
              </a:rPr>
              <a:t>.</a:t>
            </a:r>
          </a:p>
        </p:txBody>
      </p:sp>
    </p:spTree>
    <p:extLst>
      <p:ext uri="{BB962C8B-B14F-4D97-AF65-F5344CB8AC3E}">
        <p14:creationId xmlns:p14="http://schemas.microsoft.com/office/powerpoint/2010/main" val="270731458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p:nvPr/>
        </p:nvSpPr>
        <p:spPr>
          <a:xfrm>
            <a:off x="90152" y="168812"/>
            <a:ext cx="12101848" cy="921259"/>
          </a:xfrm>
          <a:prstGeom prst="rect">
            <a:avLst/>
          </a:prstGeom>
        </p:spPr>
        <p:txBody>
          <a:bodyPr vert="horz" lIns="91440" tIns="45720" rIns="91440" bIns="45720" rtlCol="0" anchor="t">
            <a:no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sz="2800" b="1" dirty="0" err="1">
                <a:solidFill>
                  <a:srgbClr val="0000FF"/>
                </a:solidFill>
                <a:latin typeface="Times New Roman" pitchFamily="18" charset="0"/>
                <a:cs typeface="Times New Roman" pitchFamily="18" charset="0"/>
              </a:rPr>
              <a:t>Phần</a:t>
            </a:r>
            <a:r>
              <a:rPr lang="en-US" sz="2800" b="1" dirty="0">
                <a:solidFill>
                  <a:srgbClr val="0000FF"/>
                </a:solidFill>
                <a:latin typeface="Times New Roman" pitchFamily="18" charset="0"/>
                <a:cs typeface="Times New Roman" pitchFamily="18" charset="0"/>
              </a:rPr>
              <a:t> </a:t>
            </a:r>
            <a:r>
              <a:rPr lang="en-US" sz="2800" b="1" dirty="0" smtClean="0">
                <a:solidFill>
                  <a:srgbClr val="0000FF"/>
                </a:solidFill>
                <a:latin typeface="Times New Roman" pitchFamily="18" charset="0"/>
                <a:cs typeface="Times New Roman" pitchFamily="18" charset="0"/>
              </a:rPr>
              <a:t>II: </a:t>
            </a:r>
            <a:r>
              <a:rPr lang="en-US" sz="2800" b="1" dirty="0" smtClean="0">
                <a:solidFill>
                  <a:schemeClr val="accent1"/>
                </a:solidFill>
                <a:latin typeface="Times New Roman" panose="02020603050405020304" pitchFamily="18" charset="0"/>
                <a:cs typeface="Times New Roman" panose="02020603050405020304" pitchFamily="18" charset="0"/>
              </a:rPr>
              <a:t>MỘT SỐ VẤN ĐỀ CHUNG VỀ DẠY HỌC LỊCH SỬ Ở TIỂU HỌC </a:t>
            </a:r>
          </a:p>
          <a:p>
            <a:pPr algn="ctr"/>
            <a:r>
              <a:rPr lang="en-US" sz="2800" b="1" dirty="0">
                <a:solidFill>
                  <a:schemeClr val="accent1"/>
                </a:solidFill>
                <a:latin typeface="Times New Roman" panose="02020603050405020304" pitchFamily="18" charset="0"/>
                <a:cs typeface="Times New Roman" panose="02020603050405020304" pitchFamily="18" charset="0"/>
              </a:rPr>
              <a:t>THEO </a:t>
            </a:r>
            <a:r>
              <a:rPr lang="en-US" sz="2800" b="1" dirty="0" smtClean="0">
                <a:solidFill>
                  <a:schemeClr val="accent1"/>
                </a:solidFill>
                <a:latin typeface="Times New Roman" panose="02020603050405020304" pitchFamily="18" charset="0"/>
                <a:cs typeface="Times New Roman" panose="02020603050405020304" pitchFamily="18" charset="0"/>
              </a:rPr>
              <a:t>ĐỊNH HƯỚNG PHÁT TRIỂN NĂNG LỰC HỌC SINH</a:t>
            </a:r>
            <a:endParaRPr lang="en-US" sz="2800" b="1" dirty="0">
              <a:solidFill>
                <a:schemeClr val="accent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849035" y="1257294"/>
            <a:ext cx="9141013" cy="943229"/>
            <a:chOff x="2538231" y="951"/>
            <a:chExt cx="9140968" cy="943229"/>
          </a:xfrm>
        </p:grpSpPr>
        <p:sp>
          <p:nvSpPr>
            <p:cNvPr id="13" name="Pentagon 12"/>
            <p:cNvSpPr/>
            <p:nvPr/>
          </p:nvSpPr>
          <p:spPr>
            <a:xfrm rot="10800000">
              <a:off x="2538231" y="951"/>
              <a:ext cx="9140968" cy="943229"/>
            </a:xfrm>
            <a:prstGeom prst="homePlat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4" name="Pentagon 4"/>
            <p:cNvSpPr/>
            <p:nvPr/>
          </p:nvSpPr>
          <p:spPr>
            <a:xfrm rot="21600000">
              <a:off x="2774038" y="951"/>
              <a:ext cx="8905161" cy="9432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5938" tIns="106680" rIns="199136" bIns="106680" numCol="1" spcCol="1270" anchor="ctr" anchorCtr="0">
              <a:noAutofit/>
            </a:bodyPr>
            <a:lstStyle/>
            <a:p>
              <a:pPr lvl="0" algn="just" defTabSz="1244600">
                <a:lnSpc>
                  <a:spcPct val="90000"/>
                </a:lnSpc>
                <a:spcBef>
                  <a:spcPct val="0"/>
                </a:spcBef>
                <a:spcAft>
                  <a:spcPct val="35000"/>
                </a:spcAft>
              </a:pPr>
              <a:r>
                <a:rPr lang="en-US" sz="2800" b="1" kern="1200" dirty="0" smtClean="0">
                  <a:solidFill>
                    <a:srgbClr val="002060"/>
                  </a:solidFill>
                  <a:latin typeface="Times New Roman" panose="02020603050405020304" pitchFamily="18" charset="0"/>
                  <a:cs typeface="Times New Roman" panose="02020603050405020304" pitchFamily="18" charset="0"/>
                </a:rPr>
                <a:t> </a:t>
              </a:r>
              <a:endParaRPr lang="en-US" sz="2800" b="1" kern="1200" dirty="0">
                <a:solidFill>
                  <a:srgbClr val="002060"/>
                </a:solidFill>
                <a:latin typeface="Times New Roman" panose="02020603050405020304" pitchFamily="18" charset="0"/>
                <a:cs typeface="Times New Roman" panose="02020603050405020304" pitchFamily="18" charset="0"/>
              </a:endParaRPr>
            </a:p>
          </p:txBody>
        </p:sp>
      </p:grpSp>
      <p:sp>
        <p:nvSpPr>
          <p:cNvPr id="12" name="Oval 11"/>
          <p:cNvSpPr/>
          <p:nvPr/>
        </p:nvSpPr>
        <p:spPr>
          <a:xfrm>
            <a:off x="1350405" y="1257294"/>
            <a:ext cx="943229" cy="943229"/>
          </a:xfrm>
          <a:prstGeom prst="ellipse">
            <a:avLst/>
          </a:prstGeom>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sp>
      <p:grpSp>
        <p:nvGrpSpPr>
          <p:cNvPr id="15" name="Group 14"/>
          <p:cNvGrpSpPr/>
          <p:nvPr/>
        </p:nvGrpSpPr>
        <p:grpSpPr>
          <a:xfrm>
            <a:off x="1761323" y="2377436"/>
            <a:ext cx="9228725" cy="943233"/>
            <a:chOff x="2538231" y="1697352"/>
            <a:chExt cx="9140968" cy="943233"/>
          </a:xfrm>
        </p:grpSpPr>
        <p:sp>
          <p:nvSpPr>
            <p:cNvPr id="17" name="Pentagon 16"/>
            <p:cNvSpPr/>
            <p:nvPr/>
          </p:nvSpPr>
          <p:spPr>
            <a:xfrm rot="10800000">
              <a:off x="2538231" y="1697356"/>
              <a:ext cx="9140968" cy="943229"/>
            </a:xfrm>
            <a:prstGeom prst="homePlate">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8" name="Pentagon 4"/>
            <p:cNvSpPr/>
            <p:nvPr/>
          </p:nvSpPr>
          <p:spPr>
            <a:xfrm>
              <a:off x="2832990" y="1697352"/>
              <a:ext cx="8760192" cy="9432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5938" tIns="106680" rIns="199136" bIns="106680" numCol="1" spcCol="1270" anchor="ctr" anchorCtr="0">
              <a:noAutofit/>
            </a:bodyPr>
            <a:lstStyle/>
            <a:p>
              <a:pPr lvl="0" algn="just" defTabSz="1244600">
                <a:lnSpc>
                  <a:spcPct val="90000"/>
                </a:lnSpc>
                <a:spcBef>
                  <a:spcPct val="0"/>
                </a:spcBef>
                <a:spcAft>
                  <a:spcPct val="35000"/>
                </a:spcAft>
              </a:pPr>
              <a:r>
                <a:rPr lang="en-US" sz="2800" b="1" kern="1200" dirty="0" smtClean="0">
                  <a:solidFill>
                    <a:srgbClr val="002060"/>
                  </a:solidFill>
                  <a:latin typeface="Times New Roman" panose="02020603050405020304" pitchFamily="18" charset="0"/>
                  <a:cs typeface="Times New Roman" panose="02020603050405020304" pitchFamily="18" charset="0"/>
                </a:rPr>
                <a:t>2. </a:t>
              </a:r>
              <a:r>
                <a:rPr lang="en-US" sz="2800" b="1" kern="1200" dirty="0" err="1" smtClean="0">
                  <a:solidFill>
                    <a:srgbClr val="002060"/>
                  </a:solidFill>
                  <a:latin typeface="Times New Roman" panose="02020603050405020304" pitchFamily="18" charset="0"/>
                  <a:cs typeface="Times New Roman" panose="02020603050405020304" pitchFamily="18" charset="0"/>
                </a:rPr>
                <a:t>Mục</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tiêu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yêu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cầu</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của</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chương</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trình</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môn</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Lịch</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sử</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theo</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định</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hướng</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phát</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triển</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năng</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lực</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học</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sinh</a:t>
              </a:r>
              <a:r>
                <a:rPr lang="en-US" sz="2800" b="1" kern="1200" dirty="0" smtClean="0">
                  <a:solidFill>
                    <a:srgbClr val="002060"/>
                  </a:solidFill>
                  <a:latin typeface="Times New Roman" panose="02020603050405020304" pitchFamily="18" charset="0"/>
                  <a:cs typeface="Times New Roman" panose="02020603050405020304" pitchFamily="18" charset="0"/>
                </a:rPr>
                <a:t>.</a:t>
              </a:r>
              <a:endParaRPr lang="en-US" sz="2800" b="1" kern="1200" dirty="0">
                <a:solidFill>
                  <a:srgbClr val="002060"/>
                </a:solidFill>
                <a:latin typeface="Times New Roman" panose="02020603050405020304" pitchFamily="18" charset="0"/>
                <a:cs typeface="Times New Roman" panose="02020603050405020304" pitchFamily="18" charset="0"/>
              </a:endParaRPr>
            </a:p>
          </p:txBody>
        </p:sp>
      </p:grpSp>
      <p:sp>
        <p:nvSpPr>
          <p:cNvPr id="16" name="Oval 15"/>
          <p:cNvSpPr/>
          <p:nvPr/>
        </p:nvSpPr>
        <p:spPr>
          <a:xfrm>
            <a:off x="1329556" y="2349302"/>
            <a:ext cx="943229" cy="943229"/>
          </a:xfrm>
          <a:prstGeom prst="ellipse">
            <a:avLst/>
          </a:prstGeom>
        </p:spPr>
        <p:style>
          <a:lnRef idx="2">
            <a:schemeClr val="lt1">
              <a:hueOff val="0"/>
              <a:satOff val="0"/>
              <a:lumOff val="0"/>
              <a:alphaOff val="0"/>
            </a:schemeClr>
          </a:lnRef>
          <a:fillRef idx="1">
            <a:schemeClr val="accent5">
              <a:tint val="50000"/>
              <a:hueOff val="-2670591"/>
              <a:satOff val="11904"/>
              <a:lumOff val="1052"/>
              <a:alphaOff val="0"/>
            </a:schemeClr>
          </a:fillRef>
          <a:effectRef idx="0">
            <a:schemeClr val="accent5">
              <a:tint val="50000"/>
              <a:hueOff val="-2670591"/>
              <a:satOff val="11904"/>
              <a:lumOff val="1052"/>
              <a:alphaOff val="0"/>
            </a:schemeClr>
          </a:effectRef>
          <a:fontRef idx="minor">
            <a:schemeClr val="lt1">
              <a:hueOff val="0"/>
              <a:satOff val="0"/>
              <a:lumOff val="0"/>
              <a:alphaOff val="0"/>
            </a:schemeClr>
          </a:fontRef>
        </p:style>
      </p:sp>
      <p:grpSp>
        <p:nvGrpSpPr>
          <p:cNvPr id="19" name="Group 18"/>
          <p:cNvGrpSpPr/>
          <p:nvPr/>
        </p:nvGrpSpPr>
        <p:grpSpPr>
          <a:xfrm>
            <a:off x="1731560" y="3292531"/>
            <a:ext cx="9288636" cy="1149021"/>
            <a:chOff x="2508467" y="2755198"/>
            <a:chExt cx="9170733" cy="1149021"/>
          </a:xfrm>
        </p:grpSpPr>
        <p:sp>
          <p:nvSpPr>
            <p:cNvPr id="21" name="Pentagon 20"/>
            <p:cNvSpPr/>
            <p:nvPr/>
          </p:nvSpPr>
          <p:spPr>
            <a:xfrm rot="10800000">
              <a:off x="2508467" y="2889148"/>
              <a:ext cx="9140968" cy="943229"/>
            </a:xfrm>
            <a:prstGeom prst="homePlate">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2" name="Pentagon 4"/>
            <p:cNvSpPr/>
            <p:nvPr/>
          </p:nvSpPr>
          <p:spPr>
            <a:xfrm>
              <a:off x="2774039" y="2755198"/>
              <a:ext cx="8905161" cy="11490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5938" tIns="106680" rIns="199136" bIns="106680" numCol="1" spcCol="1270" anchor="ctr" anchorCtr="0">
              <a:noAutofit/>
            </a:bodyPr>
            <a:lstStyle/>
            <a:p>
              <a:pPr lvl="0" algn="just" defTabSz="1244600">
                <a:lnSpc>
                  <a:spcPct val="90000"/>
                </a:lnSpc>
                <a:spcBef>
                  <a:spcPct val="0"/>
                </a:spcBef>
              </a:pPr>
              <a:r>
                <a:rPr lang="en-US" sz="2800" b="1" kern="1200" dirty="0" smtClean="0">
                  <a:solidFill>
                    <a:srgbClr val="002060"/>
                  </a:solidFill>
                  <a:latin typeface="Times New Roman" panose="02020603050405020304" pitchFamily="18" charset="0"/>
                  <a:cs typeface="Times New Roman" panose="02020603050405020304" pitchFamily="18" charset="0"/>
                </a:rPr>
                <a:t>3. </a:t>
              </a:r>
              <a:r>
                <a:rPr lang="en-US" sz="2800" b="1" kern="1200" dirty="0" err="1" smtClean="0">
                  <a:solidFill>
                    <a:srgbClr val="002060"/>
                  </a:solidFill>
                  <a:latin typeface="Times New Roman" panose="02020603050405020304" pitchFamily="18" charset="0"/>
                  <a:cs typeface="Times New Roman" panose="02020603050405020304" pitchFamily="18" charset="0"/>
                </a:rPr>
                <a:t>Phương</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pháp</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hình</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thức</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dạy</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học</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Lịch</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sử</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theo</a:t>
              </a:r>
              <a:r>
                <a:rPr lang="en-US" sz="2800" b="1" kern="1200" dirty="0" smtClean="0">
                  <a:solidFill>
                    <a:srgbClr val="002060"/>
                  </a:solidFill>
                  <a:latin typeface="Times New Roman" panose="02020603050405020304" pitchFamily="18" charset="0"/>
                  <a:cs typeface="Times New Roman" panose="02020603050405020304" pitchFamily="18" charset="0"/>
                </a:rPr>
                <a:t> </a:t>
              </a:r>
            </a:p>
            <a:p>
              <a:pPr lvl="0" algn="just" defTabSz="1244600">
                <a:lnSpc>
                  <a:spcPct val="90000"/>
                </a:lnSpc>
                <a:spcBef>
                  <a:spcPct val="0"/>
                </a:spcBef>
              </a:pPr>
              <a:r>
                <a:rPr lang="en-US" sz="2800" b="1" kern="1200" dirty="0" err="1" smtClean="0">
                  <a:solidFill>
                    <a:srgbClr val="002060"/>
                  </a:solidFill>
                  <a:latin typeface="Times New Roman" panose="02020603050405020304" pitchFamily="18" charset="0"/>
                  <a:cs typeface="Times New Roman" panose="02020603050405020304" pitchFamily="18" charset="0"/>
                </a:rPr>
                <a:t>định</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hướng</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phát</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triển</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năng</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lực</a:t>
              </a:r>
              <a:endParaRPr lang="en-US" sz="2800" b="1" kern="1200" dirty="0">
                <a:solidFill>
                  <a:srgbClr val="002060"/>
                </a:solidFill>
                <a:latin typeface="Times New Roman" panose="02020603050405020304" pitchFamily="18" charset="0"/>
                <a:cs typeface="Times New Roman" panose="02020603050405020304" pitchFamily="18" charset="0"/>
              </a:endParaRPr>
            </a:p>
          </p:txBody>
        </p:sp>
      </p:grpSp>
      <p:sp>
        <p:nvSpPr>
          <p:cNvPr id="20" name="Oval 19"/>
          <p:cNvSpPr/>
          <p:nvPr/>
        </p:nvSpPr>
        <p:spPr>
          <a:xfrm>
            <a:off x="1399413" y="3430169"/>
            <a:ext cx="943229" cy="943229"/>
          </a:xfrm>
          <a:prstGeom prst="ellipse">
            <a:avLst/>
          </a:prstGeom>
        </p:spPr>
        <p:style>
          <a:lnRef idx="2">
            <a:schemeClr val="lt1">
              <a:hueOff val="0"/>
              <a:satOff val="0"/>
              <a:lumOff val="0"/>
              <a:alphaOff val="0"/>
            </a:schemeClr>
          </a:lnRef>
          <a:fillRef idx="1">
            <a:schemeClr val="accent5">
              <a:tint val="50000"/>
              <a:hueOff val="-5341183"/>
              <a:satOff val="23809"/>
              <a:lumOff val="2104"/>
              <a:alphaOff val="0"/>
            </a:schemeClr>
          </a:fillRef>
          <a:effectRef idx="0">
            <a:schemeClr val="accent5">
              <a:tint val="50000"/>
              <a:hueOff val="-5341183"/>
              <a:satOff val="23809"/>
              <a:lumOff val="2104"/>
              <a:alphaOff val="0"/>
            </a:schemeClr>
          </a:effectRef>
          <a:fontRef idx="minor">
            <a:schemeClr val="lt1">
              <a:hueOff val="0"/>
              <a:satOff val="0"/>
              <a:lumOff val="0"/>
              <a:alphaOff val="0"/>
            </a:schemeClr>
          </a:fontRef>
        </p:style>
      </p:sp>
      <p:grpSp>
        <p:nvGrpSpPr>
          <p:cNvPr id="23" name="Group 22"/>
          <p:cNvGrpSpPr/>
          <p:nvPr/>
        </p:nvGrpSpPr>
        <p:grpSpPr>
          <a:xfrm>
            <a:off x="1879227" y="4526279"/>
            <a:ext cx="9140969" cy="943229"/>
            <a:chOff x="2538231" y="3675322"/>
            <a:chExt cx="9140969" cy="943229"/>
          </a:xfrm>
        </p:grpSpPr>
        <p:sp>
          <p:nvSpPr>
            <p:cNvPr id="25" name="Pentagon 24"/>
            <p:cNvSpPr/>
            <p:nvPr/>
          </p:nvSpPr>
          <p:spPr>
            <a:xfrm rot="10800000">
              <a:off x="2538231" y="3675322"/>
              <a:ext cx="9140968" cy="943229"/>
            </a:xfrm>
            <a:prstGeom prst="homePlate">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26" name="Pentagon 4"/>
            <p:cNvSpPr/>
            <p:nvPr/>
          </p:nvSpPr>
          <p:spPr>
            <a:xfrm>
              <a:off x="2656136" y="3675322"/>
              <a:ext cx="9023064" cy="9432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5938" tIns="106680" rIns="199136" bIns="106680" numCol="1" spcCol="1270" anchor="ctr" anchorCtr="0">
              <a:noAutofit/>
            </a:bodyPr>
            <a:lstStyle/>
            <a:p>
              <a:pPr lvl="0" algn="just" defTabSz="1244600">
                <a:lnSpc>
                  <a:spcPct val="90000"/>
                </a:lnSpc>
                <a:spcBef>
                  <a:spcPct val="0"/>
                </a:spcBef>
                <a:spcAft>
                  <a:spcPct val="35000"/>
                </a:spcAft>
              </a:pPr>
              <a:r>
                <a:rPr lang="en-US" sz="2800" b="1" kern="1200" dirty="0">
                  <a:solidFill>
                    <a:srgbClr val="002060"/>
                  </a:solidFill>
                  <a:latin typeface="Times New Roman" panose="02020603050405020304" pitchFamily="18" charset="0"/>
                  <a:cs typeface="Times New Roman" panose="02020603050405020304" pitchFamily="18" charset="0"/>
                </a:rPr>
                <a:t>4. </a:t>
              </a:r>
            </a:p>
          </p:txBody>
        </p:sp>
      </p:grpSp>
      <p:sp>
        <p:nvSpPr>
          <p:cNvPr id="24" name="Oval 23"/>
          <p:cNvSpPr/>
          <p:nvPr/>
        </p:nvSpPr>
        <p:spPr>
          <a:xfrm>
            <a:off x="1364977" y="4526280"/>
            <a:ext cx="943229" cy="943229"/>
          </a:xfrm>
          <a:prstGeom prst="ellipse">
            <a:avLst/>
          </a:prstGeom>
        </p:spPr>
        <p:style>
          <a:lnRef idx="2">
            <a:schemeClr val="lt1">
              <a:hueOff val="0"/>
              <a:satOff val="0"/>
              <a:lumOff val="0"/>
              <a:alphaOff val="0"/>
            </a:schemeClr>
          </a:lnRef>
          <a:fillRef idx="1">
            <a:schemeClr val="accent5">
              <a:tint val="50000"/>
              <a:hueOff val="-8011774"/>
              <a:satOff val="35713"/>
              <a:lumOff val="3155"/>
              <a:alphaOff val="0"/>
            </a:schemeClr>
          </a:fillRef>
          <a:effectRef idx="0">
            <a:schemeClr val="accent5">
              <a:tint val="50000"/>
              <a:hueOff val="-8011774"/>
              <a:satOff val="35713"/>
              <a:lumOff val="3155"/>
              <a:alphaOff val="0"/>
            </a:schemeClr>
          </a:effectRef>
          <a:fontRef idx="minor">
            <a:schemeClr val="lt1">
              <a:hueOff val="0"/>
              <a:satOff val="0"/>
              <a:lumOff val="0"/>
              <a:alphaOff val="0"/>
            </a:schemeClr>
          </a:fontRef>
        </p:style>
      </p:sp>
      <p:grpSp>
        <p:nvGrpSpPr>
          <p:cNvPr id="27" name="Group 26"/>
          <p:cNvGrpSpPr/>
          <p:nvPr/>
        </p:nvGrpSpPr>
        <p:grpSpPr>
          <a:xfrm>
            <a:off x="1871027" y="5617134"/>
            <a:ext cx="9140968" cy="959900"/>
            <a:chOff x="2647934" y="5377675"/>
            <a:chExt cx="9140968" cy="1062283"/>
          </a:xfrm>
        </p:grpSpPr>
        <p:sp>
          <p:nvSpPr>
            <p:cNvPr id="29" name="Pentagon 28"/>
            <p:cNvSpPr/>
            <p:nvPr/>
          </p:nvSpPr>
          <p:spPr>
            <a:xfrm rot="10800000">
              <a:off x="2647934" y="5377675"/>
              <a:ext cx="9140968" cy="1062283"/>
            </a:xfrm>
            <a:prstGeom prst="homePlat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30" name="Pentagon 4"/>
            <p:cNvSpPr/>
            <p:nvPr/>
          </p:nvSpPr>
          <p:spPr>
            <a:xfrm>
              <a:off x="2803801" y="5394346"/>
              <a:ext cx="8845634" cy="8373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5938" tIns="106680" rIns="199136" bIns="106680" numCol="1" spcCol="1270" anchor="ctr" anchorCtr="0">
              <a:noAutofit/>
            </a:bodyPr>
            <a:lstStyle/>
            <a:p>
              <a:pPr algn="just" defTabSz="1244600">
                <a:lnSpc>
                  <a:spcPct val="90000"/>
                </a:lnSpc>
                <a:spcBef>
                  <a:spcPct val="0"/>
                </a:spcBef>
                <a:spcAft>
                  <a:spcPct val="35000"/>
                </a:spcAft>
              </a:pPr>
              <a:endParaRPr lang="en-US" sz="2800" b="1" kern="1200" dirty="0" smtClean="0">
                <a:solidFill>
                  <a:srgbClr val="002060"/>
                </a:solidFill>
                <a:latin typeface="Times New Roman" panose="02020603050405020304" pitchFamily="18" charset="0"/>
                <a:cs typeface="Times New Roman" panose="02020603050405020304" pitchFamily="18" charset="0"/>
              </a:endParaRPr>
            </a:p>
            <a:p>
              <a:pPr algn="just" defTabSz="1244600">
                <a:lnSpc>
                  <a:spcPct val="90000"/>
                </a:lnSpc>
                <a:spcBef>
                  <a:spcPct val="0"/>
                </a:spcBef>
              </a:pPr>
              <a:r>
                <a:rPr lang="en-US" sz="2800" b="1" kern="1200" dirty="0" smtClean="0">
                  <a:solidFill>
                    <a:srgbClr val="002060"/>
                  </a:solidFill>
                  <a:latin typeface="Times New Roman" panose="02020603050405020304" pitchFamily="18" charset="0"/>
                  <a:cs typeface="Times New Roman" panose="02020603050405020304" pitchFamily="18" charset="0"/>
                </a:rPr>
                <a:t>5</a:t>
              </a:r>
              <a:r>
                <a:rPr lang="en-US" sz="2800" b="1" kern="1200" dirty="0">
                  <a:solidFill>
                    <a:srgbClr val="002060"/>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itchFamily="18" charset="0"/>
                  <a:cs typeface="Times New Roman" pitchFamily="18" charset="0"/>
                </a:rPr>
                <a:t>Kiểm</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tra</a:t>
              </a:r>
              <a:r>
                <a:rPr lang="en-US" sz="2800" b="1" dirty="0" smtClean="0">
                  <a:solidFill>
                    <a:schemeClr val="tx2">
                      <a:lumMod val="75000"/>
                    </a:schemeClr>
                  </a:solidFill>
                  <a:latin typeface="Times New Roman" pitchFamily="18" charset="0"/>
                  <a:cs typeface="Times New Roman" pitchFamily="18" charset="0"/>
                </a:rPr>
                <a:t> - </a:t>
              </a:r>
              <a:r>
                <a:rPr lang="en-US" sz="2800" b="1" dirty="0" err="1" smtClean="0">
                  <a:solidFill>
                    <a:schemeClr val="tx2">
                      <a:lumMod val="75000"/>
                    </a:schemeClr>
                  </a:solidFill>
                  <a:latin typeface="Times New Roman" pitchFamily="18" charset="0"/>
                  <a:cs typeface="Times New Roman" pitchFamily="18" charset="0"/>
                </a:rPr>
                <a:t>đánh</a:t>
              </a:r>
              <a:r>
                <a:rPr lang="en-US" sz="2800" b="1" dirty="0" smtClean="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giá</a:t>
              </a:r>
              <a:r>
                <a:rPr lang="en-US" sz="2800" b="1" dirty="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kết</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quả</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học</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tập</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lịch</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sử</a:t>
              </a:r>
              <a:r>
                <a:rPr lang="en-US" sz="2800" b="1" dirty="0" smtClean="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của</a:t>
              </a:r>
              <a:r>
                <a:rPr lang="en-US" sz="2800" b="1" dirty="0">
                  <a:solidFill>
                    <a:schemeClr val="tx2">
                      <a:lumMod val="75000"/>
                    </a:schemeClr>
                  </a:solidFill>
                  <a:latin typeface="Times New Roman" pitchFamily="18" charset="0"/>
                  <a:cs typeface="Times New Roman" pitchFamily="18" charset="0"/>
                </a:rPr>
                <a:t> </a:t>
              </a:r>
              <a:endParaRPr lang="en-US" sz="2800" b="1" dirty="0" smtClean="0">
                <a:solidFill>
                  <a:schemeClr val="tx2">
                    <a:lumMod val="75000"/>
                  </a:schemeClr>
                </a:solidFill>
                <a:latin typeface="Times New Roman" pitchFamily="18" charset="0"/>
                <a:cs typeface="Times New Roman" pitchFamily="18" charset="0"/>
              </a:endParaRPr>
            </a:p>
            <a:p>
              <a:pPr algn="just" defTabSz="1244600">
                <a:lnSpc>
                  <a:spcPct val="90000"/>
                </a:lnSpc>
                <a:spcBef>
                  <a:spcPct val="0"/>
                </a:spcBef>
              </a:pPr>
              <a:r>
                <a:rPr lang="en-US" sz="2800" b="1" dirty="0" err="1" smtClean="0">
                  <a:solidFill>
                    <a:schemeClr val="tx2">
                      <a:lumMod val="75000"/>
                    </a:schemeClr>
                  </a:solidFill>
                  <a:latin typeface="Times New Roman" pitchFamily="18" charset="0"/>
                  <a:cs typeface="Times New Roman" pitchFamily="18" charset="0"/>
                </a:rPr>
                <a:t>học</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sinh</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theo</a:t>
              </a:r>
              <a:r>
                <a:rPr lang="en-US" sz="2800" b="1" dirty="0" smtClean="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định</a:t>
              </a:r>
              <a:r>
                <a:rPr lang="en-US" sz="2800" b="1" dirty="0" smtClean="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hướng</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phát</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triển</a:t>
              </a:r>
              <a:r>
                <a:rPr lang="en-US" sz="2800" b="1" dirty="0">
                  <a:solidFill>
                    <a:schemeClr val="tx2">
                      <a:lumMod val="75000"/>
                    </a:schemeClr>
                  </a:solidFill>
                  <a:latin typeface="Times New Roman" pitchFamily="18" charset="0"/>
                  <a:cs typeface="Times New Roman" pitchFamily="18" charset="0"/>
                </a:rPr>
                <a:t> </a:t>
              </a:r>
              <a:r>
                <a:rPr lang="en-US" sz="2800" b="1" dirty="0" err="1">
                  <a:solidFill>
                    <a:schemeClr val="tx2">
                      <a:lumMod val="75000"/>
                    </a:schemeClr>
                  </a:solidFill>
                  <a:latin typeface="Times New Roman" pitchFamily="18" charset="0"/>
                  <a:cs typeface="Times New Roman" pitchFamily="18" charset="0"/>
                </a:rPr>
                <a:t>năng</a:t>
              </a:r>
              <a:r>
                <a:rPr lang="en-US" sz="2800" b="1" dirty="0">
                  <a:solidFill>
                    <a:schemeClr val="tx2">
                      <a:lumMod val="75000"/>
                    </a:schemeClr>
                  </a:solidFill>
                  <a:latin typeface="Times New Roman" pitchFamily="18" charset="0"/>
                  <a:cs typeface="Times New Roman" pitchFamily="18" charset="0"/>
                </a:rPr>
                <a:t> </a:t>
              </a:r>
              <a:r>
                <a:rPr lang="en-US" sz="2800" b="1" dirty="0" err="1" smtClean="0">
                  <a:solidFill>
                    <a:schemeClr val="tx2">
                      <a:lumMod val="75000"/>
                    </a:schemeClr>
                  </a:solidFill>
                  <a:latin typeface="Times New Roman" pitchFamily="18" charset="0"/>
                  <a:cs typeface="Times New Roman" pitchFamily="18" charset="0"/>
                </a:rPr>
                <a:t>lực</a:t>
              </a:r>
              <a:endParaRPr lang="en-US" sz="2800" b="1" dirty="0">
                <a:solidFill>
                  <a:schemeClr val="tx2">
                    <a:lumMod val="75000"/>
                  </a:schemeClr>
                </a:solidFill>
                <a:latin typeface="Times New Roman" pitchFamily="18" charset="0"/>
                <a:cs typeface="Times New Roman" pitchFamily="18" charset="0"/>
              </a:endParaRPr>
            </a:p>
            <a:p>
              <a:pPr lvl="0" algn="just" defTabSz="1244600">
                <a:lnSpc>
                  <a:spcPct val="90000"/>
                </a:lnSpc>
                <a:spcBef>
                  <a:spcPct val="0"/>
                </a:spcBef>
                <a:spcAft>
                  <a:spcPct val="35000"/>
                </a:spcAft>
              </a:pPr>
              <a:endParaRPr lang="en-US" sz="2800" b="1" kern="1200" dirty="0">
                <a:solidFill>
                  <a:srgbClr val="002060"/>
                </a:solidFill>
                <a:latin typeface="Times New Roman" panose="02020603050405020304" pitchFamily="18" charset="0"/>
                <a:cs typeface="Times New Roman" panose="02020603050405020304" pitchFamily="18" charset="0"/>
              </a:endParaRPr>
            </a:p>
          </p:txBody>
        </p:sp>
      </p:grpSp>
      <p:sp>
        <p:nvSpPr>
          <p:cNvPr id="28" name="Oval 27"/>
          <p:cNvSpPr/>
          <p:nvPr/>
        </p:nvSpPr>
        <p:spPr>
          <a:xfrm>
            <a:off x="1399412" y="5633804"/>
            <a:ext cx="943229" cy="943229"/>
          </a:xfrm>
          <a:prstGeom prst="ellipse">
            <a:avLst/>
          </a:prstGeom>
        </p:spPr>
        <p:style>
          <a:lnRef idx="2">
            <a:schemeClr val="lt1">
              <a:hueOff val="0"/>
              <a:satOff val="0"/>
              <a:lumOff val="0"/>
              <a:alphaOff val="0"/>
            </a:schemeClr>
          </a:lnRef>
          <a:fillRef idx="1">
            <a:schemeClr val="accent5">
              <a:tint val="50000"/>
              <a:hueOff val="-10682366"/>
              <a:satOff val="47617"/>
              <a:lumOff val="4207"/>
              <a:alphaOff val="0"/>
            </a:schemeClr>
          </a:fillRef>
          <a:effectRef idx="0">
            <a:schemeClr val="accent5">
              <a:tint val="50000"/>
              <a:hueOff val="-10682366"/>
              <a:satOff val="47617"/>
              <a:lumOff val="4207"/>
              <a:alphaOff val="0"/>
            </a:schemeClr>
          </a:effectRef>
          <a:fontRef idx="minor">
            <a:schemeClr val="lt1">
              <a:hueOff val="0"/>
              <a:satOff val="0"/>
              <a:lumOff val="0"/>
              <a:alphaOff val="0"/>
            </a:schemeClr>
          </a:fontRef>
        </p:style>
      </p:sp>
      <p:sp>
        <p:nvSpPr>
          <p:cNvPr id="3" name="Rectangle 2"/>
          <p:cNvSpPr/>
          <p:nvPr/>
        </p:nvSpPr>
        <p:spPr>
          <a:xfrm>
            <a:off x="2342643" y="1234428"/>
            <a:ext cx="8647406" cy="954107"/>
          </a:xfrm>
          <a:prstGeom prst="rect">
            <a:avLst/>
          </a:prstGeom>
        </p:spPr>
        <p:txBody>
          <a:bodyPr wrap="square">
            <a:spAutoFit/>
          </a:bodyPr>
          <a:lstStyle/>
          <a:p>
            <a:pPr algn="just"/>
            <a:r>
              <a:rPr lang="en-US" sz="2800" b="1" dirty="0" smtClean="0">
                <a:solidFill>
                  <a:schemeClr val="tx2"/>
                </a:solidFill>
                <a:latin typeface="Times New Roman" pitchFamily="18" charset="0"/>
                <a:cs typeface="Times New Roman" pitchFamily="18" charset="0"/>
              </a:rPr>
              <a:t>1. </a:t>
            </a:r>
            <a:r>
              <a:rPr lang="en-US" sz="2800" b="1" dirty="0" err="1" smtClean="0">
                <a:solidFill>
                  <a:schemeClr val="tx2"/>
                </a:solidFill>
                <a:latin typeface="Times New Roman" pitchFamily="18" charset="0"/>
                <a:cs typeface="Times New Roman" pitchFamily="18" charset="0"/>
              </a:rPr>
              <a:t>Những</a:t>
            </a:r>
            <a:r>
              <a:rPr lang="en-US" sz="2800" b="1" dirty="0" smtClean="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điểm</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mới</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phần</a:t>
            </a:r>
            <a:r>
              <a:rPr lang="en-US" sz="2800" b="1" dirty="0">
                <a:solidFill>
                  <a:schemeClr val="tx2"/>
                </a:solidFill>
                <a:latin typeface="Times New Roman" pitchFamily="18" charset="0"/>
                <a:cs typeface="Times New Roman" pitchFamily="18" charset="0"/>
              </a:rPr>
              <a:t> </a:t>
            </a:r>
            <a:r>
              <a:rPr lang="en-US" sz="2800" b="1" dirty="0" err="1" smtClean="0">
                <a:solidFill>
                  <a:schemeClr val="tx2"/>
                </a:solidFill>
                <a:latin typeface="Times New Roman" pitchFamily="18" charset="0"/>
                <a:cs typeface="Times New Roman" pitchFamily="18" charset="0"/>
              </a:rPr>
              <a:t>Lịch</a:t>
            </a:r>
            <a:r>
              <a:rPr lang="en-US" sz="2800" b="1" dirty="0" smtClean="0">
                <a:solidFill>
                  <a:schemeClr val="tx2"/>
                </a:solidFill>
                <a:latin typeface="Times New Roman" pitchFamily="18" charset="0"/>
                <a:cs typeface="Times New Roman" pitchFamily="18" charset="0"/>
              </a:rPr>
              <a:t> </a:t>
            </a:r>
            <a:r>
              <a:rPr lang="en-US" sz="2800" b="1" dirty="0" err="1" smtClean="0">
                <a:solidFill>
                  <a:schemeClr val="tx2"/>
                </a:solidFill>
                <a:latin typeface="Times New Roman" pitchFamily="18" charset="0"/>
                <a:cs typeface="Times New Roman" pitchFamily="18" charset="0"/>
              </a:rPr>
              <a:t>sử</a:t>
            </a:r>
            <a:r>
              <a:rPr lang="en-US" sz="2800" b="1" dirty="0" smtClean="0">
                <a:solidFill>
                  <a:schemeClr val="tx2"/>
                </a:solidFill>
                <a:latin typeface="Times New Roman" pitchFamily="18" charset="0"/>
                <a:cs typeface="Times New Roman" pitchFamily="18" charset="0"/>
              </a:rPr>
              <a:t> ở </a:t>
            </a:r>
            <a:r>
              <a:rPr lang="en-US" sz="2800" b="1" dirty="0" err="1">
                <a:solidFill>
                  <a:schemeClr val="tx2"/>
                </a:solidFill>
                <a:latin typeface="Times New Roman" pitchFamily="18" charset="0"/>
                <a:cs typeface="Times New Roman" pitchFamily="18" charset="0"/>
              </a:rPr>
              <a:t>tiểu</a:t>
            </a:r>
            <a:r>
              <a:rPr lang="en-US" sz="2800" b="1" dirty="0">
                <a:solidFill>
                  <a:schemeClr val="tx2"/>
                </a:solidFill>
                <a:latin typeface="Times New Roman" pitchFamily="18" charset="0"/>
                <a:cs typeface="Times New Roman" pitchFamily="18" charset="0"/>
              </a:rPr>
              <a:t> </a:t>
            </a:r>
            <a:r>
              <a:rPr lang="en-US" sz="2800" b="1" dirty="0" err="1" smtClean="0">
                <a:solidFill>
                  <a:schemeClr val="tx2"/>
                </a:solidFill>
                <a:latin typeface="Times New Roman" pitchFamily="18" charset="0"/>
                <a:cs typeface="Times New Roman" pitchFamily="18" charset="0"/>
              </a:rPr>
              <a:t>học</a:t>
            </a:r>
            <a:r>
              <a:rPr lang="en-US" sz="2800" b="1" dirty="0" smtClean="0">
                <a:solidFill>
                  <a:schemeClr val="tx2"/>
                </a:solidFill>
                <a:latin typeface="Times New Roman" pitchFamily="18" charset="0"/>
                <a:cs typeface="Times New Roman" pitchFamily="18" charset="0"/>
              </a:rPr>
              <a:t> </a:t>
            </a:r>
            <a:r>
              <a:rPr lang="en-US" sz="2800" b="1" dirty="0" err="1" smtClean="0">
                <a:solidFill>
                  <a:schemeClr val="tx2"/>
                </a:solidFill>
                <a:latin typeface="Times New Roman" pitchFamily="18" charset="0"/>
                <a:cs typeface="Times New Roman" pitchFamily="18" charset="0"/>
              </a:rPr>
              <a:t>trong</a:t>
            </a:r>
            <a:r>
              <a:rPr lang="en-US" sz="2800" b="1" dirty="0" smtClean="0">
                <a:solidFill>
                  <a:schemeClr val="tx2"/>
                </a:solidFill>
                <a:latin typeface="Times New Roman" pitchFamily="18" charset="0"/>
                <a:cs typeface="Times New Roman" pitchFamily="18" charset="0"/>
              </a:rPr>
              <a:t>   </a:t>
            </a:r>
            <a:r>
              <a:rPr lang="en-US" sz="2800" b="1" dirty="0" err="1" smtClean="0">
                <a:solidFill>
                  <a:schemeClr val="tx2"/>
                </a:solidFill>
                <a:latin typeface="Times New Roman" pitchFamily="18" charset="0"/>
                <a:cs typeface="Times New Roman" pitchFamily="18" charset="0"/>
              </a:rPr>
              <a:t>chương</a:t>
            </a:r>
            <a:r>
              <a:rPr lang="en-US" sz="2800" b="1" dirty="0" smtClean="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trình</a:t>
            </a:r>
            <a:r>
              <a:rPr lang="en-US" sz="2800" b="1" dirty="0">
                <a:solidFill>
                  <a:schemeClr val="tx2"/>
                </a:solidFill>
                <a:latin typeface="Times New Roman" pitchFamily="18" charset="0"/>
                <a:cs typeface="Times New Roman" pitchFamily="18" charset="0"/>
              </a:rPr>
              <a:t> GDPT </a:t>
            </a:r>
          </a:p>
        </p:txBody>
      </p:sp>
      <p:sp>
        <p:nvSpPr>
          <p:cNvPr id="6" name="Rectangle 5"/>
          <p:cNvSpPr/>
          <p:nvPr/>
        </p:nvSpPr>
        <p:spPr>
          <a:xfrm>
            <a:off x="2781316" y="4736283"/>
            <a:ext cx="5084918" cy="523220"/>
          </a:xfrm>
          <a:prstGeom prst="rect">
            <a:avLst/>
          </a:prstGeom>
        </p:spPr>
        <p:txBody>
          <a:bodyPr wrap="none">
            <a:spAutoFit/>
          </a:bodyPr>
          <a:lstStyle/>
          <a:p>
            <a:r>
              <a:rPr lang="en-US" altLang="id-ID" sz="2800" b="1" dirty="0" err="1" smtClean="0">
                <a:ln w="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Tích</a:t>
            </a:r>
            <a:r>
              <a:rPr lang="en-US" altLang="id-ID" sz="2800" b="1" dirty="0" smtClean="0">
                <a:ln w="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altLang="id-ID" sz="2800" b="1" dirty="0" err="1">
                <a:ln w="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hợp</a:t>
            </a:r>
            <a:r>
              <a:rPr lang="en-US" altLang="id-ID" sz="2800" b="1" dirty="0">
                <a:ln w="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altLang="id-ID" sz="2800" b="1" dirty="0" err="1">
                <a:ln w="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trong</a:t>
            </a:r>
            <a:r>
              <a:rPr lang="en-US" altLang="id-ID" sz="2800" b="1" dirty="0">
                <a:ln w="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altLang="id-ID" sz="2800" b="1" dirty="0" err="1">
                <a:ln w="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dạy</a:t>
            </a:r>
            <a:r>
              <a:rPr lang="en-US" altLang="id-ID" sz="2800" b="1" dirty="0">
                <a:ln w="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altLang="id-ID" sz="2800" b="1" dirty="0" err="1">
                <a:ln w="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học</a:t>
            </a:r>
            <a:r>
              <a:rPr lang="en-US" altLang="id-ID" sz="2800" b="1" dirty="0">
                <a:ln w="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altLang="id-ID" sz="2800" b="1" dirty="0" err="1">
                <a:ln w="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Lịch</a:t>
            </a:r>
            <a:r>
              <a:rPr lang="en-US" altLang="id-ID" sz="2800" b="1" dirty="0">
                <a:ln w="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altLang="id-ID" sz="2800" b="1" dirty="0" err="1">
                <a:ln w="0"/>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sử</a:t>
            </a:r>
            <a:endParaRPr lang="en-US" sz="2800" dirty="0">
              <a:solidFill>
                <a:schemeClr val="tx2">
                  <a:lumMod val="75000"/>
                </a:schemeClr>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681" y="1"/>
            <a:ext cx="11346462" cy="748148"/>
          </a:xfrm>
        </p:spPr>
        <p:txBody>
          <a:bodyPr>
            <a:normAutofit/>
          </a:bodyPr>
          <a:lstStyle/>
          <a:p>
            <a:r>
              <a:rPr lang="en-US" sz="2400" b="1" dirty="0">
                <a:latin typeface="Times New Roman" panose="02020603050405020304" pitchFamily="18" charset="0"/>
                <a:cs typeface="Times New Roman" panose="02020603050405020304" pitchFamily="18" charset="0"/>
              </a:rPr>
              <a:t>1</a:t>
            </a:r>
            <a:r>
              <a:rPr lang="en-US" sz="2400" b="1" dirty="0" smtClean="0">
                <a:latin typeface="Times New Roman" panose="02020603050405020304" pitchFamily="18" charset="0"/>
                <a:cs typeface="Times New Roman" panose="02020603050405020304" pitchFamily="18" charset="0"/>
              </a:rPr>
              <a:t>. NHỮNG ĐIỂM MỚI PHẦN LỊCH SỬ Ở TIỂU HỌC</a:t>
            </a:r>
            <a:endParaRPr lang="en-US" sz="2400" b="1"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4093698" y="1448972"/>
            <a:ext cx="4754880" cy="10171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endParaRPr lang="en-US" sz="3600" b="1" dirty="0" smtClean="0">
              <a:solidFill>
                <a:srgbClr val="C00000"/>
              </a:solidFill>
              <a:latin typeface="Times New Roman" panose="02020603050405020304" pitchFamily="18" charset="0"/>
              <a:cs typeface="Times New Roman" panose="02020603050405020304" pitchFamily="18" charset="0"/>
            </a:endParaRPr>
          </a:p>
          <a:p>
            <a:pPr lvl="0" algn="ctr"/>
            <a:r>
              <a:rPr lang="en-US" sz="3600" b="1" dirty="0" smtClean="0">
                <a:solidFill>
                  <a:srgbClr val="C00000"/>
                </a:solidFill>
                <a:latin typeface="Times New Roman" panose="02020603050405020304" pitchFamily="18" charset="0"/>
                <a:cs typeface="Times New Roman" panose="02020603050405020304" pitchFamily="18" charset="0"/>
              </a:rPr>
              <a:t>NHỮNG ĐIỂM MỚI</a:t>
            </a:r>
            <a:endParaRPr lang="en-US" sz="3600" b="1" dirty="0">
              <a:solidFill>
                <a:srgbClr val="C00000"/>
              </a:solidFill>
              <a:latin typeface="Times New Roman" panose="02020603050405020304" pitchFamily="18" charset="0"/>
              <a:cs typeface="Times New Roman" panose="02020603050405020304" pitchFamily="18" charset="0"/>
            </a:endParaRPr>
          </a:p>
          <a:p>
            <a:pPr algn="ctr"/>
            <a:endParaRPr lang="en-US" sz="2000" dirty="0"/>
          </a:p>
        </p:txBody>
      </p:sp>
      <p:sp>
        <p:nvSpPr>
          <p:cNvPr id="5" name="Rounded Rectangle 4"/>
          <p:cNvSpPr/>
          <p:nvPr/>
        </p:nvSpPr>
        <p:spPr>
          <a:xfrm>
            <a:off x="2110154" y="3629932"/>
            <a:ext cx="2558833" cy="166254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3600" b="1" dirty="0" err="1" smtClean="0">
                <a:solidFill>
                  <a:schemeClr val="tx2"/>
                </a:solidFill>
                <a:latin typeface="Times New Roman" panose="02020603050405020304" pitchFamily="18" charset="0"/>
                <a:cs typeface="Times New Roman" panose="02020603050405020304" pitchFamily="18" charset="0"/>
              </a:rPr>
              <a:t>Cách</a:t>
            </a:r>
            <a:endParaRPr lang="en-US" sz="3600" b="1" dirty="0" smtClean="0">
              <a:solidFill>
                <a:schemeClr val="tx2"/>
              </a:solidFill>
              <a:latin typeface="Times New Roman" panose="02020603050405020304" pitchFamily="18" charset="0"/>
              <a:cs typeface="Times New Roman" panose="02020603050405020304" pitchFamily="18" charset="0"/>
            </a:endParaRPr>
          </a:p>
          <a:p>
            <a:pPr lvl="0" algn="ctr"/>
            <a:r>
              <a:rPr lang="en-US" sz="3600" b="1" dirty="0" smtClean="0">
                <a:solidFill>
                  <a:schemeClr val="tx2"/>
                </a:solidFill>
                <a:latin typeface="Times New Roman" panose="02020603050405020304" pitchFamily="18" charset="0"/>
                <a:cs typeface="Times New Roman" panose="02020603050405020304" pitchFamily="18" charset="0"/>
              </a:rPr>
              <a:t> </a:t>
            </a:r>
            <a:r>
              <a:rPr lang="en-US" sz="3600" b="1" dirty="0" err="1" smtClean="0">
                <a:solidFill>
                  <a:schemeClr val="tx2"/>
                </a:solidFill>
                <a:latin typeface="Times New Roman" panose="02020603050405020304" pitchFamily="18" charset="0"/>
                <a:cs typeface="Times New Roman" panose="02020603050405020304" pitchFamily="18" charset="0"/>
              </a:rPr>
              <a:t>tiếp</a:t>
            </a:r>
            <a:r>
              <a:rPr lang="en-US" sz="3600" b="1" dirty="0" smtClean="0">
                <a:solidFill>
                  <a:schemeClr val="tx2"/>
                </a:solidFill>
                <a:latin typeface="Times New Roman" panose="02020603050405020304" pitchFamily="18" charset="0"/>
                <a:cs typeface="Times New Roman" panose="02020603050405020304" pitchFamily="18" charset="0"/>
              </a:rPr>
              <a:t> </a:t>
            </a:r>
            <a:r>
              <a:rPr lang="en-US" sz="3600" b="1" dirty="0" err="1" smtClean="0">
                <a:solidFill>
                  <a:schemeClr val="tx2"/>
                </a:solidFill>
                <a:latin typeface="Times New Roman" panose="02020603050405020304" pitchFamily="18" charset="0"/>
                <a:cs typeface="Times New Roman" panose="02020603050405020304" pitchFamily="18" charset="0"/>
              </a:rPr>
              <a:t>cận</a:t>
            </a:r>
            <a:endParaRPr lang="en-US" sz="3600" b="1" dirty="0">
              <a:solidFill>
                <a:schemeClr val="tx2"/>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250878" y="3616074"/>
            <a:ext cx="2493818" cy="166254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3600" b="1" dirty="0" err="1" smtClean="0">
                <a:solidFill>
                  <a:schemeClr val="tx2"/>
                </a:solidFill>
                <a:latin typeface="Times New Roman" panose="02020603050405020304" pitchFamily="18" charset="0"/>
                <a:cs typeface="Times New Roman" panose="02020603050405020304" pitchFamily="18" charset="0"/>
              </a:rPr>
              <a:t>Cấu</a:t>
            </a:r>
            <a:r>
              <a:rPr lang="en-US" sz="3600" b="1" dirty="0" smtClean="0">
                <a:solidFill>
                  <a:schemeClr val="tx2"/>
                </a:solidFill>
                <a:latin typeface="Times New Roman" panose="02020603050405020304" pitchFamily="18" charset="0"/>
                <a:cs typeface="Times New Roman" panose="02020603050405020304" pitchFamily="18" charset="0"/>
              </a:rPr>
              <a:t> </a:t>
            </a:r>
            <a:r>
              <a:rPr lang="en-US" sz="3600" b="1" dirty="0" err="1" smtClean="0">
                <a:solidFill>
                  <a:schemeClr val="tx2"/>
                </a:solidFill>
                <a:latin typeface="Times New Roman" panose="02020603050405020304" pitchFamily="18" charset="0"/>
                <a:cs typeface="Times New Roman" panose="02020603050405020304" pitchFamily="18" charset="0"/>
              </a:rPr>
              <a:t>trúc</a:t>
            </a:r>
            <a:endParaRPr lang="en-US" sz="3600" b="1" dirty="0">
              <a:solidFill>
                <a:schemeClr val="tx2"/>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8257315" y="3616074"/>
            <a:ext cx="2493818" cy="166254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lvl="0" algn="ct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smtClean="0">
                <a:solidFill>
                  <a:schemeClr val="tx2"/>
                </a:solidFill>
                <a:latin typeface="Times New Roman" panose="02020603050405020304" pitchFamily="18" charset="0"/>
                <a:cs typeface="Times New Roman" panose="02020603050405020304" pitchFamily="18" charset="0"/>
              </a:rPr>
              <a:t>Nội</a:t>
            </a:r>
            <a:r>
              <a:rPr lang="en-US" sz="3600" b="1" dirty="0" smtClean="0">
                <a:solidFill>
                  <a:schemeClr val="tx2"/>
                </a:solidFill>
                <a:latin typeface="Times New Roman" panose="02020603050405020304" pitchFamily="18" charset="0"/>
                <a:cs typeface="Times New Roman" panose="02020603050405020304" pitchFamily="18" charset="0"/>
              </a:rPr>
              <a:t> dung</a:t>
            </a:r>
            <a:endParaRPr lang="en-US" sz="3600" b="1" dirty="0">
              <a:solidFill>
                <a:schemeClr val="tx2"/>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6449297" y="2466113"/>
            <a:ext cx="0" cy="512614"/>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a:off x="3267764" y="2992590"/>
            <a:ext cx="637712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3267764" y="2992585"/>
            <a:ext cx="0" cy="637347"/>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6442473" y="2978727"/>
            <a:ext cx="0" cy="637347"/>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a:off x="9644887" y="2978722"/>
            <a:ext cx="0" cy="637347"/>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1000"/>
                                        <p:tgtEl>
                                          <p:spTgt spid="10"/>
                                        </p:tgtEl>
                                      </p:cBhvr>
                                    </p:animEffect>
                                  </p:childTnLst>
                                </p:cTn>
                              </p:par>
                              <p:par>
                                <p:cTn id="18" presetID="6" presetClass="entr" presetSubtype="16"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1000"/>
                                        <p:tgtEl>
                                          <p:spTgt spid="12"/>
                                        </p:tgtEl>
                                      </p:cBhvr>
                                    </p:animEffect>
                                  </p:childTnLst>
                                </p:cTn>
                              </p:par>
                              <p:par>
                                <p:cTn id="21" presetID="6"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1000"/>
                                        <p:tgtEl>
                                          <p:spTgt spid="1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1000"/>
                                        <p:tgtEl>
                                          <p:spTgt spid="1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1000"/>
                                        <p:tgtEl>
                                          <p:spTgt spid="17"/>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ircle(in)">
                                      <p:cBhvr>
                                        <p:cTn id="4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393639" y="119894"/>
            <a:ext cx="9997440" cy="1143000"/>
          </a:xfrm>
        </p:spPr>
        <p:txBody>
          <a:bodyPr/>
          <a:lstStyle/>
          <a:p>
            <a:r>
              <a:rPr lang="en-US" b="1" dirty="0" err="1">
                <a:solidFill>
                  <a:srgbClr val="FF0000"/>
                </a:solidFill>
                <a:latin typeface="Times New Roman" pitchFamily="18" charset="0"/>
                <a:cs typeface="Times New Roman" pitchFamily="18" charset="0"/>
              </a:rPr>
              <a:t>Đổi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mới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cách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tiếp</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cận</a:t>
            </a:r>
            <a:r>
              <a:rPr lang="en-US" b="1" dirty="0" smtClean="0">
                <a:solidFill>
                  <a:srgbClr val="FF0000"/>
                </a:solidFill>
                <a:latin typeface="Times New Roman" pitchFamily="18" charset="0"/>
                <a:cs typeface="Times New Roman" pitchFamily="18" charset="0"/>
              </a:rPr>
              <a:t> </a:t>
            </a:r>
            <a:endParaRPr lang="en-GB" altLang="en-US" b="1" dirty="0"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329300" y="936321"/>
            <a:ext cx="10317271" cy="4876800"/>
          </a:xfrm>
        </p:spPr>
        <p:txBody>
          <a:bodyPr rtlCol="0">
            <a:normAutofit/>
          </a:bodyPr>
          <a:lstStyle/>
          <a:p>
            <a:pPr algn="just" eaLnBrk="1" fontAlgn="auto" hangingPunct="1">
              <a:spcAft>
                <a:spcPts val="0"/>
              </a:spcAft>
              <a:buFont typeface="Arial" pitchFamily="34" charset="0"/>
              <a:buNone/>
              <a:defRPr/>
            </a:pPr>
            <a:r>
              <a:rPr lang="en-US" b="1" i="1" dirty="0">
                <a:solidFill>
                  <a:srgbClr val="FF0000"/>
                </a:solidFill>
                <a:latin typeface="Times New Roman" pitchFamily="18" charset="0"/>
                <a:cs typeface="Times New Roman" pitchFamily="18" charset="0"/>
              </a:rPr>
              <a:t> </a:t>
            </a:r>
            <a:r>
              <a:rPr lang="en-US" b="1" i="1" dirty="0" smtClean="0">
                <a:solidFill>
                  <a:srgbClr val="FF0000"/>
                </a:solidFill>
                <a:latin typeface="Times New Roman" pitchFamily="18" charset="0"/>
                <a:cs typeface="Times New Roman" pitchFamily="18" charset="0"/>
              </a:rPr>
              <a:t>      </a:t>
            </a:r>
            <a:endParaRPr lang="en-US" b="1" i="1" dirty="0">
              <a:solidFill>
                <a:srgbClr val="FF0000"/>
              </a:solidFill>
              <a:latin typeface="Times New Roman" pitchFamily="18" charset="0"/>
              <a:cs typeface="Times New Roman" pitchFamily="18" charset="0"/>
            </a:endParaRPr>
          </a:p>
          <a:p>
            <a:pPr algn="just" eaLnBrk="1" fontAlgn="auto" hangingPunct="1">
              <a:spcAft>
                <a:spcPts val="0"/>
              </a:spcAft>
              <a:buFont typeface="Arial" pitchFamily="34" charset="0"/>
              <a:buNone/>
              <a:defRPr/>
            </a:pP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Chuyển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từ</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tiếp</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cận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kiến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thức</a:t>
            </a:r>
            <a:r>
              <a:rPr lang="en-US" b="1" dirty="0">
                <a:solidFill>
                  <a:schemeClr val="tx2"/>
                </a:solidFill>
                <a:latin typeface="Times New Roman" pitchFamily="18" charset="0"/>
                <a:cs typeface="Times New Roman" pitchFamily="18" charset="0"/>
              </a:rPr>
              <a:t> sang </a:t>
            </a:r>
            <a:r>
              <a:rPr lang="en-US" b="1" dirty="0" err="1">
                <a:solidFill>
                  <a:schemeClr val="tx2"/>
                </a:solidFill>
                <a:latin typeface="Times New Roman" pitchFamily="18" charset="0"/>
                <a:cs typeface="Times New Roman" pitchFamily="18" charset="0"/>
              </a:rPr>
              <a:t>tiếp</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cận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năng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lực</a:t>
            </a:r>
            <a:r>
              <a:rPr lang="en-US" b="1" dirty="0">
                <a:solidFill>
                  <a:schemeClr val="tx2"/>
                </a:solidFill>
                <a:latin typeface="Times New Roman" pitchFamily="18" charset="0"/>
                <a:cs typeface="Times New Roman" pitchFamily="18" charset="0"/>
              </a:rPr>
              <a:t>.</a:t>
            </a:r>
          </a:p>
          <a:p>
            <a:pPr algn="just" eaLnBrk="1" fontAlgn="auto" hangingPunct="1">
              <a:spcAft>
                <a:spcPts val="0"/>
              </a:spcAft>
              <a:buFont typeface="Arial" pitchFamily="34" charset="0"/>
              <a:buNone/>
              <a:defRPr/>
            </a:pPr>
            <a:endParaRPr lang="en-GB" dirty="0"/>
          </a:p>
        </p:txBody>
      </p:sp>
      <p:sp>
        <p:nvSpPr>
          <p:cNvPr id="25604"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7D2245DC-B6CF-41C4-A6CD-FA89764AD32A}" type="slidenum">
              <a:rPr lang="en-US" altLang="en-US" sz="1200">
                <a:solidFill>
                  <a:srgbClr val="898989"/>
                </a:solidFill>
                <a:latin typeface="Arial" pitchFamily="34" charset="0"/>
              </a:rPr>
              <a:pPr/>
              <a:t>14</a:t>
            </a:fld>
            <a:endParaRPr lang="en-US" altLang="en-US" sz="1200">
              <a:solidFill>
                <a:srgbClr val="898989"/>
              </a:solidFill>
              <a:latin typeface="Arial" pitchFamily="34" charset="0"/>
            </a:endParaRPr>
          </a:p>
        </p:txBody>
      </p:sp>
      <p:grpSp>
        <p:nvGrpSpPr>
          <p:cNvPr id="4" name="Group 3"/>
          <p:cNvGrpSpPr/>
          <p:nvPr/>
        </p:nvGrpSpPr>
        <p:grpSpPr>
          <a:xfrm>
            <a:off x="3319974" y="2391507"/>
            <a:ext cx="5871090" cy="4079630"/>
            <a:chOff x="3469858" y="2250831"/>
            <a:chExt cx="5871090" cy="4079630"/>
          </a:xfrm>
        </p:grpSpPr>
        <p:pic>
          <p:nvPicPr>
            <p:cNvPr id="1026" name="Picture 2" descr="Dạy học phát triển năng lực là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858" y="2250831"/>
              <a:ext cx="5871090" cy="40796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657597" y="2384474"/>
              <a:ext cx="703388" cy="6611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786730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327758" y="228600"/>
            <a:ext cx="10864242" cy="1143000"/>
          </a:xfrm>
        </p:spPr>
        <p:txBody>
          <a:bodyPr>
            <a:normAutofit fontScale="90000"/>
          </a:bodyPr>
          <a:lstStyle/>
          <a:p>
            <a:r>
              <a:rPr lang="en-US" altLang="en-US" b="1" i="1" dirty="0">
                <a:solidFill>
                  <a:srgbClr val="FF0000"/>
                </a:solidFill>
                <a:latin typeface="Times New Roman" pitchFamily="18" charset="0"/>
                <a:cs typeface="Times New Roman" pitchFamily="18" charset="0"/>
              </a:rPr>
              <a:t/>
            </a:r>
            <a:br>
              <a:rPr lang="en-US" altLang="en-US" b="1" i="1" dirty="0">
                <a:solidFill>
                  <a:srgbClr val="FF0000"/>
                </a:solidFill>
                <a:latin typeface="Times New Roman" pitchFamily="18" charset="0"/>
                <a:cs typeface="Times New Roman" pitchFamily="18" charset="0"/>
              </a:rPr>
            </a:br>
            <a:r>
              <a:rPr lang="en-US" altLang="en-US" b="1" dirty="0" err="1" smtClean="0">
                <a:solidFill>
                  <a:srgbClr val="FF0000"/>
                </a:solidFill>
                <a:latin typeface="Times New Roman" pitchFamily="18" charset="0"/>
                <a:cs typeface="Times New Roman" pitchFamily="18" charset="0"/>
              </a:rPr>
              <a:t>Đổi</a:t>
            </a:r>
            <a:r>
              <a:rPr lang="en-US" altLang="en-US" b="1" dirty="0" smtClean="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mới</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cấu</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trúc</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và</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phương</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thức</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tổ</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chức</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giáo</a:t>
            </a:r>
            <a:r>
              <a:rPr lang="en-US" altLang="en-US" b="1" dirty="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dục</a:t>
            </a:r>
            <a:r>
              <a:rPr lang="en-US" altLang="en-US" b="1" dirty="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Lịch</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sử</a:t>
            </a:r>
            <a:r>
              <a:rPr lang="en-US" altLang="en-US" b="1" dirty="0">
                <a:solidFill>
                  <a:srgbClr val="FF0000"/>
                </a:solidFill>
                <a:latin typeface="Times New Roman" pitchFamily="18" charset="0"/>
                <a:cs typeface="Times New Roman" pitchFamily="18" charset="0"/>
              </a:rPr>
              <a:t/>
            </a:r>
            <a:br>
              <a:rPr lang="en-US" altLang="en-US" b="1" dirty="0">
                <a:solidFill>
                  <a:srgbClr val="FF0000"/>
                </a:solidFill>
                <a:latin typeface="Times New Roman" pitchFamily="18" charset="0"/>
                <a:cs typeface="Times New Roman" pitchFamily="18" charset="0"/>
              </a:rPr>
            </a:br>
            <a:endParaRPr lang="en-US" altLang="en-US" b="1" dirty="0" smtClean="0"/>
          </a:p>
        </p:txBody>
      </p:sp>
      <p:sp>
        <p:nvSpPr>
          <p:cNvPr id="26627" name="Content Placeholder 2"/>
          <p:cNvSpPr>
            <a:spLocks noGrp="1"/>
          </p:cNvSpPr>
          <p:nvPr>
            <p:ph idx="1"/>
          </p:nvPr>
        </p:nvSpPr>
        <p:spPr>
          <a:xfrm>
            <a:off x="1240076" y="1723373"/>
            <a:ext cx="10731530" cy="4489537"/>
          </a:xfrm>
        </p:spPr>
        <p:txBody>
          <a:bodyPr>
            <a:normAutofit lnSpcReduction="10000"/>
          </a:bodyPr>
          <a:lstStyle/>
          <a:p>
            <a:pPr algn="just" eaLnBrk="1" hangingPunct="1">
              <a:buFontTx/>
              <a:buChar char="-"/>
            </a:pPr>
            <a:r>
              <a:rPr lang="en-US" altLang="en-US" sz="4000" b="1" dirty="0" err="1" smtClean="0">
                <a:solidFill>
                  <a:schemeClr val="tx2"/>
                </a:solidFill>
                <a:latin typeface="Times New Roman" pitchFamily="18" charset="0"/>
                <a:cs typeface="Times New Roman" pitchFamily="18" charset="0"/>
              </a:rPr>
              <a:t>Loại</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bỏ</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cấu</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trúc</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đồng</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tâm</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chuyển</a:t>
            </a:r>
            <a:r>
              <a:rPr lang="en-US" altLang="en-US" sz="4000" b="1" dirty="0" smtClean="0">
                <a:solidFill>
                  <a:schemeClr val="tx2"/>
                </a:solidFill>
                <a:latin typeface="Times New Roman" pitchFamily="18" charset="0"/>
                <a:cs typeface="Times New Roman" pitchFamily="18" charset="0"/>
              </a:rPr>
              <a:t> sang “</a:t>
            </a:r>
            <a:r>
              <a:rPr lang="en-US" altLang="en-US" sz="4000" b="1" dirty="0" err="1" smtClean="0">
                <a:solidFill>
                  <a:schemeClr val="tx2"/>
                </a:solidFill>
                <a:latin typeface="Times New Roman" pitchFamily="18" charset="0"/>
                <a:cs typeface="Times New Roman" pitchFamily="18" charset="0"/>
              </a:rPr>
              <a:t>tuyến</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tính</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kết</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hợp</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với</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đồng</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tâm</a:t>
            </a:r>
            <a:r>
              <a:rPr lang="en-US" altLang="en-US" sz="4000" b="1" dirty="0" smtClean="0">
                <a:solidFill>
                  <a:schemeClr val="tx2"/>
                </a:solidFill>
                <a:latin typeface="Times New Roman" pitchFamily="18" charset="0"/>
                <a:cs typeface="Times New Roman" pitchFamily="18" charset="0"/>
              </a:rPr>
              <a:t>”.</a:t>
            </a:r>
          </a:p>
          <a:p>
            <a:pPr marL="82550" indent="0" algn="just" eaLnBrk="1" hangingPunct="1">
              <a:buNone/>
            </a:pPr>
            <a:endParaRPr lang="en-US" altLang="en-US" sz="4000" b="1" dirty="0" smtClean="0">
              <a:solidFill>
                <a:schemeClr val="tx2"/>
              </a:solidFill>
              <a:latin typeface="Times New Roman" pitchFamily="18" charset="0"/>
              <a:cs typeface="Times New Roman" pitchFamily="18" charset="0"/>
            </a:endParaRPr>
          </a:p>
          <a:p>
            <a:pPr algn="just" eaLnBrk="1" hangingPunct="1">
              <a:buFontTx/>
              <a:buChar char="-"/>
            </a:pPr>
            <a:r>
              <a:rPr lang="en-US" altLang="en-US" sz="4000" b="1" dirty="0" err="1" smtClean="0">
                <a:solidFill>
                  <a:schemeClr val="tx2"/>
                </a:solidFill>
                <a:latin typeface="Times New Roman" pitchFamily="18" charset="0"/>
                <a:cs typeface="Times New Roman" pitchFamily="18" charset="0"/>
              </a:rPr>
              <a:t>Chọn</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điểm</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chứ</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không</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chọn</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diện</a:t>
            </a:r>
            <a:r>
              <a:rPr lang="en-US" altLang="en-US" sz="4000" b="1" dirty="0" smtClean="0">
                <a:solidFill>
                  <a:schemeClr val="tx2"/>
                </a:solidFill>
                <a:latin typeface="Times New Roman" pitchFamily="18" charset="0"/>
                <a:cs typeface="Times New Roman" pitchFamily="18" charset="0"/>
              </a:rPr>
              <a:t>.</a:t>
            </a:r>
          </a:p>
          <a:p>
            <a:pPr marL="82550" indent="0" algn="just" eaLnBrk="1" hangingPunct="1">
              <a:buNone/>
            </a:pPr>
            <a:endParaRPr lang="en-US" altLang="en-US" sz="4000" b="1" dirty="0" smtClean="0">
              <a:solidFill>
                <a:schemeClr val="tx2"/>
              </a:solidFill>
              <a:latin typeface="Times New Roman" pitchFamily="18" charset="0"/>
              <a:cs typeface="Times New Roman" pitchFamily="18" charset="0"/>
            </a:endParaRPr>
          </a:p>
          <a:p>
            <a:pPr algn="just" eaLnBrk="1" hangingPunct="1">
              <a:buFontTx/>
              <a:buChar char="-"/>
            </a:pPr>
            <a:r>
              <a:rPr lang="en-US" altLang="en-US" sz="4000" b="1" dirty="0" err="1" smtClean="0">
                <a:solidFill>
                  <a:schemeClr val="tx2"/>
                </a:solidFill>
                <a:latin typeface="Times New Roman" pitchFamily="18" charset="0"/>
                <a:cs typeface="Times New Roman" pitchFamily="18" charset="0"/>
              </a:rPr>
              <a:t>Tiểu</a:t>
            </a:r>
            <a:r>
              <a:rPr lang="en-US" altLang="en-US" sz="4000" b="1" dirty="0" smtClean="0">
                <a:solidFill>
                  <a:schemeClr val="tx2"/>
                </a:solidFill>
                <a:latin typeface="Times New Roman" pitchFamily="18" charset="0"/>
                <a:cs typeface="Times New Roman" pitchFamily="18" charset="0"/>
              </a:rPr>
              <a:t> </a:t>
            </a:r>
            <a:r>
              <a:rPr lang="en-US" altLang="en-US" sz="4000" b="1" dirty="0" err="1">
                <a:solidFill>
                  <a:schemeClr val="tx2"/>
                </a:solidFill>
                <a:latin typeface="Times New Roman" pitchFamily="18" charset="0"/>
                <a:cs typeface="Times New Roman" pitchFamily="18" charset="0"/>
              </a:rPr>
              <a:t>học</a:t>
            </a:r>
            <a:r>
              <a:rPr lang="en-US" altLang="en-US" sz="4000" b="1" dirty="0">
                <a:solidFill>
                  <a:schemeClr val="tx2"/>
                </a:solidFill>
                <a:latin typeface="Times New Roman" pitchFamily="18" charset="0"/>
                <a:cs typeface="Times New Roman" pitchFamily="18" charset="0"/>
              </a:rPr>
              <a:t>: </a:t>
            </a:r>
            <a:r>
              <a:rPr lang="en-US" altLang="en-US" sz="4000" b="1" dirty="0" err="1">
                <a:solidFill>
                  <a:schemeClr val="tx2"/>
                </a:solidFill>
                <a:latin typeface="Times New Roman" pitchFamily="18" charset="0"/>
                <a:cs typeface="Times New Roman" pitchFamily="18" charset="0"/>
              </a:rPr>
              <a:t>Giáo</a:t>
            </a:r>
            <a:r>
              <a:rPr lang="en-US" altLang="en-US" sz="4000" b="1" dirty="0">
                <a:solidFill>
                  <a:schemeClr val="tx2"/>
                </a:solidFill>
                <a:latin typeface="Times New Roman" pitchFamily="18" charset="0"/>
                <a:cs typeface="Times New Roman" pitchFamily="18" charset="0"/>
              </a:rPr>
              <a:t> </a:t>
            </a:r>
            <a:r>
              <a:rPr lang="en-US" altLang="en-US" sz="4000" b="1" dirty="0" err="1">
                <a:solidFill>
                  <a:schemeClr val="tx2"/>
                </a:solidFill>
                <a:latin typeface="Times New Roman" pitchFamily="18" charset="0"/>
                <a:cs typeface="Times New Roman" pitchFamily="18" charset="0"/>
              </a:rPr>
              <a:t>dục</a:t>
            </a:r>
            <a:r>
              <a:rPr lang="en-US" altLang="en-US" sz="4000" b="1" dirty="0">
                <a:solidFill>
                  <a:schemeClr val="tx2"/>
                </a:solidFill>
                <a:latin typeface="Times New Roman" pitchFamily="18" charset="0"/>
                <a:cs typeface="Times New Roman" pitchFamily="18" charset="0"/>
              </a:rPr>
              <a:t> </a:t>
            </a:r>
            <a:r>
              <a:rPr lang="en-US" altLang="en-US" sz="4000" b="1" dirty="0" err="1">
                <a:solidFill>
                  <a:schemeClr val="tx2"/>
                </a:solidFill>
                <a:latin typeface="Times New Roman" pitchFamily="18" charset="0"/>
                <a:cs typeface="Times New Roman" pitchFamily="18" charset="0"/>
              </a:rPr>
              <a:t>lịch</a:t>
            </a:r>
            <a:r>
              <a:rPr lang="en-US" altLang="en-US" sz="4000" b="1" dirty="0">
                <a:solidFill>
                  <a:schemeClr val="tx2"/>
                </a:solidFill>
                <a:latin typeface="Times New Roman" pitchFamily="18" charset="0"/>
                <a:cs typeface="Times New Roman" pitchFamily="18" charset="0"/>
              </a:rPr>
              <a:t> </a:t>
            </a:r>
            <a:r>
              <a:rPr lang="en-US" altLang="en-US" sz="4000" b="1" dirty="0" err="1">
                <a:solidFill>
                  <a:schemeClr val="tx2"/>
                </a:solidFill>
                <a:latin typeface="Times New Roman" pitchFamily="18" charset="0"/>
                <a:cs typeface="Times New Roman" pitchFamily="18" charset="0"/>
              </a:rPr>
              <a:t>sử</a:t>
            </a:r>
            <a:r>
              <a:rPr lang="en-US" altLang="en-US" sz="4000" b="1" dirty="0">
                <a:solidFill>
                  <a:schemeClr val="tx2"/>
                </a:solidFill>
                <a:latin typeface="Times New Roman" pitchFamily="18" charset="0"/>
                <a:cs typeface="Times New Roman" pitchFamily="18" charset="0"/>
              </a:rPr>
              <a:t> </a:t>
            </a:r>
            <a:r>
              <a:rPr lang="en-US" altLang="en-US" sz="4000" b="1" dirty="0" err="1">
                <a:solidFill>
                  <a:schemeClr val="tx2"/>
                </a:solidFill>
                <a:latin typeface="Times New Roman" pitchFamily="18" charset="0"/>
                <a:cs typeface="Times New Roman" pitchFamily="18" charset="0"/>
              </a:rPr>
              <a:t>nằm</a:t>
            </a:r>
            <a:r>
              <a:rPr lang="en-US" altLang="en-US" sz="4000" b="1" dirty="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trong</a:t>
            </a:r>
            <a:r>
              <a:rPr lang="en-US" altLang="en-US" sz="4000" b="1" dirty="0" smtClean="0">
                <a:solidFill>
                  <a:schemeClr val="tx2"/>
                </a:solidFill>
                <a:latin typeface="Times New Roman" pitchFamily="18" charset="0"/>
                <a:cs typeface="Times New Roman" pitchFamily="18" charset="0"/>
              </a:rPr>
              <a:t> </a:t>
            </a:r>
            <a:r>
              <a:rPr lang="en-US" altLang="en-US" sz="4000" b="1" dirty="0" err="1">
                <a:solidFill>
                  <a:schemeClr val="tx2"/>
                </a:solidFill>
                <a:latin typeface="Times New Roman" pitchFamily="18" charset="0"/>
                <a:cs typeface="Times New Roman" pitchFamily="18" charset="0"/>
              </a:rPr>
              <a:t>môn</a:t>
            </a:r>
            <a:r>
              <a:rPr lang="en-US" altLang="en-US" sz="4000" b="1" dirty="0">
                <a:solidFill>
                  <a:schemeClr val="tx2"/>
                </a:solidFill>
                <a:latin typeface="Times New Roman" pitchFamily="18" charset="0"/>
                <a:cs typeface="Times New Roman" pitchFamily="18" charset="0"/>
              </a:rPr>
              <a:t> </a:t>
            </a:r>
            <a:r>
              <a:rPr lang="en-US" altLang="en-US" sz="4000" b="1" dirty="0" err="1">
                <a:solidFill>
                  <a:schemeClr val="tx2"/>
                </a:solidFill>
                <a:latin typeface="Times New Roman" pitchFamily="18" charset="0"/>
                <a:cs typeface="Times New Roman" pitchFamily="18" charset="0"/>
              </a:rPr>
              <a:t>học</a:t>
            </a:r>
            <a:r>
              <a:rPr lang="en-US" altLang="en-US" sz="4000" b="1" dirty="0">
                <a:solidFill>
                  <a:schemeClr val="tx2"/>
                </a:solidFill>
                <a:latin typeface="Times New Roman" pitchFamily="18" charset="0"/>
                <a:cs typeface="Times New Roman" pitchFamily="18" charset="0"/>
              </a:rPr>
              <a:t> </a:t>
            </a:r>
            <a:r>
              <a:rPr lang="en-US" altLang="en-US" sz="4000" b="1" dirty="0" err="1">
                <a:solidFill>
                  <a:schemeClr val="tx2"/>
                </a:solidFill>
                <a:latin typeface="Times New Roman" pitchFamily="18" charset="0"/>
                <a:cs typeface="Times New Roman" pitchFamily="18" charset="0"/>
              </a:rPr>
              <a:t>Lịch</a:t>
            </a:r>
            <a:r>
              <a:rPr lang="en-US" altLang="en-US" sz="4000" b="1" dirty="0">
                <a:solidFill>
                  <a:schemeClr val="tx2"/>
                </a:solidFill>
                <a:latin typeface="Times New Roman" pitchFamily="18" charset="0"/>
                <a:cs typeface="Times New Roman" pitchFamily="18" charset="0"/>
              </a:rPr>
              <a:t> </a:t>
            </a:r>
            <a:r>
              <a:rPr lang="en-US" altLang="en-US" sz="4000" b="1" dirty="0" err="1">
                <a:solidFill>
                  <a:schemeClr val="tx2"/>
                </a:solidFill>
                <a:latin typeface="Times New Roman" pitchFamily="18" charset="0"/>
                <a:cs typeface="Times New Roman" pitchFamily="18" charset="0"/>
              </a:rPr>
              <a:t>sử</a:t>
            </a:r>
            <a:r>
              <a:rPr lang="en-US" altLang="en-US" sz="4000" b="1" dirty="0">
                <a:solidFill>
                  <a:schemeClr val="tx2"/>
                </a:solidFill>
                <a:latin typeface="Times New Roman" pitchFamily="18" charset="0"/>
                <a:cs typeface="Times New Roman" pitchFamily="18" charset="0"/>
              </a:rPr>
              <a:t> </a:t>
            </a:r>
            <a:r>
              <a:rPr lang="en-US" altLang="en-US" sz="4000" b="1" dirty="0" err="1">
                <a:solidFill>
                  <a:schemeClr val="tx2"/>
                </a:solidFill>
                <a:latin typeface="Times New Roman" pitchFamily="18" charset="0"/>
                <a:cs typeface="Times New Roman" pitchFamily="18" charset="0"/>
              </a:rPr>
              <a:t>và</a:t>
            </a:r>
            <a:r>
              <a:rPr lang="en-US" altLang="en-US" sz="4000" b="1" dirty="0">
                <a:solidFill>
                  <a:schemeClr val="tx2"/>
                </a:solidFill>
                <a:latin typeface="Times New Roman" pitchFamily="18" charset="0"/>
                <a:cs typeface="Times New Roman" pitchFamily="18" charset="0"/>
              </a:rPr>
              <a:t> </a:t>
            </a:r>
            <a:r>
              <a:rPr lang="en-US" altLang="en-US" sz="4000" b="1" dirty="0" err="1">
                <a:solidFill>
                  <a:schemeClr val="tx2"/>
                </a:solidFill>
                <a:latin typeface="Times New Roman" pitchFamily="18" charset="0"/>
                <a:cs typeface="Times New Roman" pitchFamily="18" charset="0"/>
              </a:rPr>
              <a:t>Địa</a:t>
            </a:r>
            <a:r>
              <a:rPr lang="en-US" altLang="en-US" sz="4000" b="1" dirty="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lý</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Là</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môn</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học</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tích</a:t>
            </a:r>
            <a:r>
              <a:rPr lang="en-US" altLang="en-US" sz="4000" b="1" dirty="0" smtClean="0">
                <a:solidFill>
                  <a:schemeClr val="tx2"/>
                </a:solidFill>
                <a:latin typeface="Times New Roman" pitchFamily="18" charset="0"/>
                <a:cs typeface="Times New Roman" pitchFamily="18" charset="0"/>
              </a:rPr>
              <a:t> </a:t>
            </a:r>
            <a:r>
              <a:rPr lang="en-US" altLang="en-US" sz="4000" b="1" dirty="0" err="1" smtClean="0">
                <a:solidFill>
                  <a:schemeClr val="tx2"/>
                </a:solidFill>
                <a:latin typeface="Times New Roman" pitchFamily="18" charset="0"/>
                <a:cs typeface="Times New Roman" pitchFamily="18" charset="0"/>
              </a:rPr>
              <a:t>hợp</a:t>
            </a:r>
            <a:r>
              <a:rPr lang="en-US" altLang="en-US" sz="4000" b="1" dirty="0" smtClean="0">
                <a:solidFill>
                  <a:schemeClr val="tx2"/>
                </a:solidFill>
                <a:latin typeface="Times New Roman" pitchFamily="18" charset="0"/>
                <a:cs typeface="Times New Roman" pitchFamily="18" charset="0"/>
              </a:rPr>
              <a:t>.</a:t>
            </a:r>
          </a:p>
          <a:p>
            <a:pPr algn="just" eaLnBrk="1" hangingPunct="1">
              <a:buFont typeface="Arial" pitchFamily="34" charset="0"/>
              <a:buNone/>
            </a:pPr>
            <a:endParaRPr lang="en-GB" altLang="en-US" b="1" dirty="0" smtClean="0">
              <a:latin typeface="Times New Roman" pitchFamily="18" charset="0"/>
              <a:cs typeface="Times New Roman" pitchFamily="18" charset="0"/>
            </a:endParaRPr>
          </a:p>
          <a:p>
            <a:endParaRPr lang="en-US" altLang="en-US" dirty="0" smtClean="0"/>
          </a:p>
        </p:txBody>
      </p:sp>
      <p:sp>
        <p:nvSpPr>
          <p:cNvPr id="26628"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C267EDE3-F42D-4367-98D3-4ED4D8422699}" type="slidenum">
              <a:rPr lang="en-US" altLang="en-US" sz="1200">
                <a:solidFill>
                  <a:srgbClr val="898989"/>
                </a:solidFill>
                <a:latin typeface="Arial" pitchFamily="34" charset="0"/>
              </a:rPr>
              <a:pPr/>
              <a:t>15</a:t>
            </a:fld>
            <a:endParaRPr lang="en-US" altLang="en-US" sz="1200">
              <a:solidFill>
                <a:srgbClr val="898989"/>
              </a:solidFill>
              <a:latin typeface="Arial" pitchFamily="34" charset="0"/>
            </a:endParaRPr>
          </a:p>
        </p:txBody>
      </p:sp>
    </p:spTree>
    <p:extLst>
      <p:ext uri="{BB962C8B-B14F-4D97-AF65-F5344CB8AC3E}">
        <p14:creationId xmlns:p14="http://schemas.microsoft.com/office/powerpoint/2010/main" val="348769310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582" y="274638"/>
            <a:ext cx="10336002" cy="1143000"/>
          </a:xfrm>
        </p:spPr>
        <p:txBody>
          <a:bodyPr>
            <a:noAutofit/>
          </a:bodyPr>
          <a:lstStyle/>
          <a:p>
            <a:pPr algn="ctr"/>
            <a:r>
              <a:rPr lang="en-US" sz="3600" b="1" dirty="0" err="1" smtClean="0">
                <a:solidFill>
                  <a:srgbClr val="C00000"/>
                </a:solidFill>
                <a:latin typeface="Times New Roman" pitchFamily="18" charset="0"/>
                <a:cs typeface="Times New Roman" pitchFamily="18" charset="0"/>
              </a:rPr>
              <a:t>Cấu</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trúc</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chương</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trình</a:t>
            </a:r>
            <a:r>
              <a:rPr lang="en-US" sz="3600" b="1" dirty="0" smtClean="0">
                <a:solidFill>
                  <a:srgbClr val="C00000"/>
                </a:solidFill>
                <a:latin typeface="Times New Roman" pitchFamily="18" charset="0"/>
                <a:cs typeface="Times New Roman" pitchFamily="18" charset="0"/>
              </a:rPr>
              <a:t> 2018 </a:t>
            </a:r>
            <a:r>
              <a:rPr lang="en-US" sz="3600" b="1" dirty="0" err="1" smtClean="0">
                <a:solidFill>
                  <a:srgbClr val="C00000"/>
                </a:solidFill>
                <a:latin typeface="Times New Roman" pitchFamily="18" charset="0"/>
                <a:cs typeface="Times New Roman" pitchFamily="18" charset="0"/>
              </a:rPr>
              <a:t>môn</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Lịch</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sử</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và</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Địa</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lí</a:t>
            </a:r>
            <a:r>
              <a:rPr lang="en-US" sz="3600" b="1" dirty="0" smtClean="0">
                <a:solidFill>
                  <a:srgbClr val="C00000"/>
                </a:solidFill>
                <a:latin typeface="Times New Roman" pitchFamily="18" charset="0"/>
                <a:cs typeface="Times New Roman" pitchFamily="18" charset="0"/>
              </a:rPr>
              <a:t/>
            </a:r>
            <a:br>
              <a:rPr lang="en-US" sz="3600" b="1" dirty="0" smtClean="0">
                <a:solidFill>
                  <a:srgbClr val="C00000"/>
                </a:solidFill>
                <a:latin typeface="Times New Roman" pitchFamily="18" charset="0"/>
                <a:cs typeface="Times New Roman" pitchFamily="18" charset="0"/>
              </a:rPr>
            </a:br>
            <a:r>
              <a:rPr lang="en-US" sz="3600" b="1" dirty="0" smtClean="0">
                <a:solidFill>
                  <a:srgbClr val="C00000"/>
                </a:solidFill>
                <a:latin typeface="Times New Roman" pitchFamily="18" charset="0"/>
                <a:cs typeface="Times New Roman" pitchFamily="18" charset="0"/>
              </a:rPr>
              <a:t> ở </a:t>
            </a:r>
            <a:r>
              <a:rPr lang="en-US" sz="3600" b="1" dirty="0" err="1" smtClean="0">
                <a:solidFill>
                  <a:srgbClr val="C00000"/>
                </a:solidFill>
                <a:latin typeface="Times New Roman" pitchFamily="18" charset="0"/>
                <a:cs typeface="Times New Roman" pitchFamily="18" charset="0"/>
              </a:rPr>
              <a:t>tiểu</a:t>
            </a:r>
            <a:r>
              <a:rPr lang="en-US" sz="3600" b="1" dirty="0" smtClean="0">
                <a:solidFill>
                  <a:srgbClr val="C00000"/>
                </a:solidFill>
                <a:latin typeface="Times New Roman" pitchFamily="18" charset="0"/>
                <a:cs typeface="Times New Roman" pitchFamily="18" charset="0"/>
              </a:rPr>
              <a:t> </a:t>
            </a:r>
            <a:r>
              <a:rPr lang="en-US" sz="3600" b="1" dirty="0" err="1" smtClean="0">
                <a:solidFill>
                  <a:srgbClr val="C00000"/>
                </a:solidFill>
                <a:latin typeface="Times New Roman" pitchFamily="18" charset="0"/>
                <a:cs typeface="Times New Roman" pitchFamily="18" charset="0"/>
              </a:rPr>
              <a:t>học</a:t>
            </a:r>
            <a:endParaRPr lang="en-US" sz="3600" b="1" dirty="0">
              <a:solidFill>
                <a:srgbClr val="C00000"/>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265696"/>
              </p:ext>
            </p:extLst>
          </p:nvPr>
        </p:nvGraphicFramePr>
        <p:xfrm>
          <a:off x="1744394" y="1420836"/>
          <a:ext cx="10086535" cy="5056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47545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829738" y="675249"/>
            <a:ext cx="9997440" cy="914400"/>
          </a:xfrm>
        </p:spPr>
        <p:txBody>
          <a:bodyPr>
            <a:normAutofit/>
          </a:bodyPr>
          <a:lstStyle/>
          <a:p>
            <a:r>
              <a:rPr lang="en-US" altLang="en-US" b="1" dirty="0" err="1" smtClean="0">
                <a:solidFill>
                  <a:srgbClr val="FF0000"/>
                </a:solidFill>
                <a:latin typeface="Times New Roman" pitchFamily="18" charset="0"/>
                <a:cs typeface="Times New Roman" pitchFamily="18" charset="0"/>
              </a:rPr>
              <a:t>Những</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điểm</a:t>
            </a:r>
            <a:r>
              <a:rPr lang="en-US" altLang="en-US" b="1" dirty="0" smtClean="0">
                <a:solidFill>
                  <a:srgbClr val="FF0000"/>
                </a:solidFill>
                <a:latin typeface="Times New Roman" pitchFamily="18" charset="0"/>
                <a:cs typeface="Times New Roman" pitchFamily="18" charset="0"/>
              </a:rPr>
              <a:t> </a:t>
            </a:r>
            <a:r>
              <a:rPr lang="en-US" altLang="en-US" b="1" dirty="0" err="1" smtClean="0">
                <a:solidFill>
                  <a:srgbClr val="FF0000"/>
                </a:solidFill>
                <a:latin typeface="Times New Roman" pitchFamily="18" charset="0"/>
                <a:cs typeface="Times New Roman" pitchFamily="18" charset="0"/>
              </a:rPr>
              <a:t>mới</a:t>
            </a:r>
            <a:r>
              <a:rPr lang="en-US" altLang="en-US" b="1" dirty="0" smtClean="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v</a:t>
            </a:r>
            <a:r>
              <a:rPr lang="en-US" altLang="en-US" b="1" dirty="0" err="1" smtClean="0">
                <a:solidFill>
                  <a:srgbClr val="FF0000"/>
                </a:solidFill>
                <a:latin typeface="Times New Roman" pitchFamily="18" charset="0"/>
                <a:cs typeface="Times New Roman" pitchFamily="18" charset="0"/>
              </a:rPr>
              <a:t>ề</a:t>
            </a:r>
            <a:r>
              <a:rPr lang="en-US" altLang="en-US" b="1" dirty="0" smtClean="0">
                <a:solidFill>
                  <a:srgbClr val="FF0000"/>
                </a:solidFill>
                <a:latin typeface="Times New Roman" pitchFamily="18" charset="0"/>
                <a:cs typeface="Times New Roman" pitchFamily="18" charset="0"/>
              </a:rPr>
              <a:t> </a:t>
            </a:r>
            <a:r>
              <a:rPr lang="en-US" altLang="en-US" b="1" dirty="0" err="1">
                <a:solidFill>
                  <a:srgbClr val="FF0000"/>
                </a:solidFill>
                <a:latin typeface="Times New Roman" pitchFamily="18" charset="0"/>
                <a:cs typeface="Times New Roman" pitchFamily="18" charset="0"/>
              </a:rPr>
              <a:t>nội</a:t>
            </a:r>
            <a:r>
              <a:rPr lang="en-US" altLang="en-US" b="1" dirty="0">
                <a:solidFill>
                  <a:srgbClr val="FF0000"/>
                </a:solidFill>
                <a:latin typeface="Times New Roman" pitchFamily="18" charset="0"/>
                <a:cs typeface="Times New Roman" pitchFamily="18" charset="0"/>
              </a:rPr>
              <a:t> </a:t>
            </a:r>
            <a:r>
              <a:rPr lang="en-US" altLang="en-US" b="1" dirty="0" smtClean="0">
                <a:solidFill>
                  <a:srgbClr val="FF0000"/>
                </a:solidFill>
                <a:latin typeface="Times New Roman" pitchFamily="18" charset="0"/>
                <a:cs typeface="Times New Roman" pitchFamily="18" charset="0"/>
              </a:rPr>
              <a:t>dung</a:t>
            </a:r>
            <a:endParaRPr lang="en-GB" altLang="en-US" b="1" dirty="0" smtClean="0">
              <a:solidFill>
                <a:srgbClr val="FF0000"/>
              </a:solidFill>
              <a:latin typeface="Times New Roman" pitchFamily="18" charset="0"/>
              <a:cs typeface="Times New Roman" pitchFamily="18" charset="0"/>
            </a:endParaRPr>
          </a:p>
        </p:txBody>
      </p:sp>
      <p:sp>
        <p:nvSpPr>
          <p:cNvPr id="29699" name="Content Placeholder 2"/>
          <p:cNvSpPr>
            <a:spLocks noGrp="1"/>
          </p:cNvSpPr>
          <p:nvPr>
            <p:ph idx="1"/>
          </p:nvPr>
        </p:nvSpPr>
        <p:spPr>
          <a:xfrm>
            <a:off x="1340284" y="1524000"/>
            <a:ext cx="10546915" cy="5334000"/>
          </a:xfrm>
        </p:spPr>
        <p:txBody>
          <a:bodyPr/>
          <a:lstStyle/>
          <a:p>
            <a:pPr algn="just" eaLnBrk="1" hangingPunct="1">
              <a:buFont typeface="Arial" pitchFamily="34" charset="0"/>
              <a:buNone/>
            </a:pPr>
            <a:endParaRPr lang="en-GB" altLang="en-US" b="1" dirty="0" smtClean="0">
              <a:solidFill>
                <a:schemeClr val="tx2"/>
              </a:solidFill>
              <a:latin typeface="Times New Roman" pitchFamily="18" charset="0"/>
              <a:cs typeface="Times New Roman" pitchFamily="18" charset="0"/>
            </a:endParaRPr>
          </a:p>
          <a:p>
            <a:pPr algn="just"/>
            <a:r>
              <a:rPr lang="en-US" altLang="en-US" b="1" dirty="0" err="1">
                <a:solidFill>
                  <a:schemeClr val="tx2"/>
                </a:solidFill>
                <a:latin typeface="Times New Roman" pitchFamily="18" charset="0"/>
                <a:cs typeface="Times New Roman" pitchFamily="18" charset="0"/>
              </a:rPr>
              <a:t>Giúp</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học</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sinh</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bước</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đầu</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tiếp</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cận</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với</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khoa</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học</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lịch</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sử</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để</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xây</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dựng</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năng</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lực</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tự</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học</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suốt</a:t>
            </a:r>
            <a:r>
              <a:rPr lang="en-US" altLang="en-US" b="1" dirty="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đời</a:t>
            </a:r>
            <a:r>
              <a:rPr lang="en-US" altLang="en-US" b="1" dirty="0">
                <a:solidFill>
                  <a:schemeClr val="tx2"/>
                </a:solidFill>
                <a:latin typeface="Times New Roman" pitchFamily="18" charset="0"/>
                <a:cs typeface="Times New Roman" pitchFamily="18" charset="0"/>
              </a:rPr>
              <a:t>.</a:t>
            </a:r>
            <a:endParaRPr lang="en-GB" altLang="en-US" b="1" dirty="0">
              <a:solidFill>
                <a:schemeClr val="tx2"/>
              </a:solidFill>
              <a:latin typeface="Times New Roman" pitchFamily="18" charset="0"/>
              <a:cs typeface="Times New Roman" pitchFamily="18" charset="0"/>
            </a:endParaRPr>
          </a:p>
          <a:p>
            <a:pPr algn="just" eaLnBrk="1" hangingPunct="1"/>
            <a:r>
              <a:rPr lang="en-US" altLang="en-US" b="1" dirty="0" err="1" smtClean="0">
                <a:solidFill>
                  <a:schemeClr val="tx2"/>
                </a:solidFill>
                <a:latin typeface="Times New Roman" pitchFamily="18" charset="0"/>
                <a:cs typeface="Times New Roman" pitchFamily="18" charset="0"/>
              </a:rPr>
              <a:t>Cập</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nhật</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bổ</a:t>
            </a:r>
            <a:r>
              <a:rPr lang="en-US" altLang="en-US" b="1" dirty="0" smtClean="0">
                <a:solidFill>
                  <a:schemeClr val="tx2"/>
                </a:solidFill>
                <a:latin typeface="Times New Roman" pitchFamily="18" charset="0"/>
                <a:cs typeface="Times New Roman" pitchFamily="18" charset="0"/>
              </a:rPr>
              <a:t> sung </a:t>
            </a:r>
            <a:r>
              <a:rPr lang="en-US" altLang="en-US" b="1" dirty="0" err="1" smtClean="0">
                <a:solidFill>
                  <a:schemeClr val="tx2"/>
                </a:solidFill>
                <a:latin typeface="Times New Roman" pitchFamily="18" charset="0"/>
                <a:cs typeface="Times New Roman" pitchFamily="18" charset="0"/>
              </a:rPr>
              <a:t>kiến</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thức</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nhất</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là</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các</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mảng</a:t>
            </a:r>
            <a:r>
              <a:rPr lang="en-US" altLang="en-US" b="1" dirty="0" smtClean="0">
                <a:solidFill>
                  <a:schemeClr val="tx2"/>
                </a:solidFill>
                <a:latin typeface="Times New Roman" pitchFamily="18" charset="0"/>
                <a:cs typeface="Times New Roman" pitchFamily="18" charset="0"/>
              </a:rPr>
              <a:t>” </a:t>
            </a:r>
            <a:r>
              <a:rPr lang="en-US" altLang="en-US" b="1" dirty="0" err="1">
                <a:solidFill>
                  <a:schemeClr val="tx2"/>
                </a:solidFill>
                <a:latin typeface="Times New Roman" pitchFamily="18" charset="0"/>
                <a:cs typeface="Times New Roman" pitchFamily="18" charset="0"/>
              </a:rPr>
              <a:t>v</a:t>
            </a:r>
            <a:r>
              <a:rPr lang="en-US" altLang="en-US" b="1" dirty="0" err="1" smtClean="0">
                <a:solidFill>
                  <a:schemeClr val="tx2"/>
                </a:solidFill>
                <a:latin typeface="Times New Roman" pitchFamily="18" charset="0"/>
                <a:cs typeface="Times New Roman" pitchFamily="18" charset="0"/>
              </a:rPr>
              <a:t>ăn</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hóa</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văn</a:t>
            </a:r>
            <a:r>
              <a:rPr lang="en-US" altLang="en-US" b="1" dirty="0" smtClean="0">
                <a:solidFill>
                  <a:schemeClr val="tx2"/>
                </a:solidFill>
                <a:latin typeface="Times New Roman" pitchFamily="18" charset="0"/>
                <a:cs typeface="Times New Roman" pitchFamily="18" charset="0"/>
              </a:rPr>
              <a:t> minh, </a:t>
            </a:r>
            <a:r>
              <a:rPr lang="en-US" altLang="en-US" b="1" dirty="0" err="1" smtClean="0">
                <a:solidFill>
                  <a:schemeClr val="tx2"/>
                </a:solidFill>
                <a:latin typeface="Times New Roman" pitchFamily="18" charset="0"/>
                <a:cs typeface="Times New Roman" pitchFamily="18" charset="0"/>
              </a:rPr>
              <a:t>tư</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tưởng</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tôn</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giáo</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làm</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mới</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các</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chủ</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đề</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cũ</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như</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lịch</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sử</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chiến</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tranh</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cải</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cách</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chính</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trị</a:t>
            </a:r>
            <a:r>
              <a:rPr lang="en-US" altLang="en-US" b="1" dirty="0" smtClean="0">
                <a:solidFill>
                  <a:schemeClr val="tx2"/>
                </a:solidFill>
                <a:latin typeface="Times New Roman" pitchFamily="18" charset="0"/>
                <a:cs typeface="Times New Roman" pitchFamily="18" charset="0"/>
              </a:rPr>
              <a:t> … </a:t>
            </a:r>
            <a:r>
              <a:rPr lang="en-US" altLang="en-US" b="1" dirty="0" err="1" smtClean="0">
                <a:solidFill>
                  <a:schemeClr val="tx2"/>
                </a:solidFill>
                <a:latin typeface="Times New Roman" pitchFamily="18" charset="0"/>
                <a:cs typeface="Times New Roman" pitchFamily="18" charset="0"/>
              </a:rPr>
              <a:t>thông</a:t>
            </a:r>
            <a:r>
              <a:rPr lang="en-US" altLang="en-US" b="1" dirty="0" smtClean="0">
                <a:solidFill>
                  <a:schemeClr val="tx2"/>
                </a:solidFill>
                <a:latin typeface="Times New Roman" pitchFamily="18" charset="0"/>
                <a:cs typeface="Times New Roman" pitchFamily="18" charset="0"/>
              </a:rPr>
              <a:t> qua </a:t>
            </a:r>
            <a:r>
              <a:rPr lang="en-US" altLang="en-US" b="1" dirty="0" err="1" smtClean="0">
                <a:solidFill>
                  <a:schemeClr val="tx2"/>
                </a:solidFill>
                <a:latin typeface="Times New Roman" pitchFamily="18" charset="0"/>
                <a:cs typeface="Times New Roman" pitchFamily="18" charset="0"/>
              </a:rPr>
              <a:t>tái</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cấu</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trúc</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lại</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các</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khối</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kiến</a:t>
            </a:r>
            <a:r>
              <a:rPr lang="en-US" altLang="en-US" b="1" dirty="0" smtClean="0">
                <a:solidFill>
                  <a:schemeClr val="tx2"/>
                </a:solidFill>
                <a:latin typeface="Times New Roman" pitchFamily="18" charset="0"/>
                <a:cs typeface="Times New Roman" pitchFamily="18" charset="0"/>
              </a:rPr>
              <a:t> </a:t>
            </a:r>
            <a:r>
              <a:rPr lang="en-US" altLang="en-US" b="1" dirty="0" err="1" smtClean="0">
                <a:solidFill>
                  <a:schemeClr val="tx2"/>
                </a:solidFill>
                <a:latin typeface="Times New Roman" pitchFamily="18" charset="0"/>
                <a:cs typeface="Times New Roman" pitchFamily="18" charset="0"/>
              </a:rPr>
              <a:t>thức</a:t>
            </a:r>
            <a:r>
              <a:rPr lang="en-US" altLang="en-US" b="1" dirty="0" smtClean="0">
                <a:solidFill>
                  <a:schemeClr val="tx2"/>
                </a:solidFill>
                <a:latin typeface="Times New Roman" pitchFamily="18" charset="0"/>
                <a:cs typeface="Times New Roman" pitchFamily="18" charset="0"/>
              </a:rPr>
              <a:t>.</a:t>
            </a:r>
          </a:p>
          <a:p>
            <a:pPr algn="just"/>
            <a:r>
              <a:rPr lang="en-US" b="1" dirty="0" err="1">
                <a:solidFill>
                  <a:schemeClr val="tx2"/>
                </a:solidFill>
                <a:latin typeface="Times New Roman" pitchFamily="18" charset="0"/>
              </a:rPr>
              <a:t>Từ</a:t>
            </a:r>
            <a:r>
              <a:rPr lang="en-US" b="1" dirty="0">
                <a:solidFill>
                  <a:schemeClr val="tx2"/>
                </a:solidFill>
                <a:latin typeface="Times New Roman" pitchFamily="18" charset="0"/>
              </a:rPr>
              <a:t> </a:t>
            </a:r>
            <a:r>
              <a:rPr lang="en-US" b="1" dirty="0" err="1">
                <a:solidFill>
                  <a:schemeClr val="tx2"/>
                </a:solidFill>
                <a:latin typeface="Times New Roman" pitchFamily="18" charset="0"/>
              </a:rPr>
              <a:t>các</a:t>
            </a:r>
            <a:r>
              <a:rPr lang="en-US" b="1" dirty="0">
                <a:solidFill>
                  <a:schemeClr val="tx2"/>
                </a:solidFill>
                <a:latin typeface="Times New Roman" pitchFamily="18" charset="0"/>
              </a:rPr>
              <a:t> </a:t>
            </a:r>
            <a:r>
              <a:rPr lang="en-US" b="1" dirty="0" err="1">
                <a:solidFill>
                  <a:schemeClr val="tx2"/>
                </a:solidFill>
                <a:latin typeface="Times New Roman" pitchFamily="18" charset="0"/>
              </a:rPr>
              <a:t>mạch</a:t>
            </a:r>
            <a:r>
              <a:rPr lang="en-US" b="1" dirty="0">
                <a:solidFill>
                  <a:schemeClr val="tx2"/>
                </a:solidFill>
                <a:latin typeface="Times New Roman" pitchFamily="18" charset="0"/>
              </a:rPr>
              <a:t> </a:t>
            </a:r>
            <a:r>
              <a:rPr lang="en-US" b="1" dirty="0" err="1">
                <a:solidFill>
                  <a:schemeClr val="tx2"/>
                </a:solidFill>
                <a:latin typeface="Times New Roman" pitchFamily="18" charset="0"/>
              </a:rPr>
              <a:t>nội</a:t>
            </a:r>
            <a:r>
              <a:rPr lang="en-US" b="1" dirty="0">
                <a:solidFill>
                  <a:schemeClr val="tx2"/>
                </a:solidFill>
                <a:latin typeface="Times New Roman" pitchFamily="18" charset="0"/>
              </a:rPr>
              <a:t> dung </a:t>
            </a:r>
            <a:r>
              <a:rPr lang="en-US" b="1" dirty="0" err="1">
                <a:solidFill>
                  <a:schemeClr val="tx2"/>
                </a:solidFill>
                <a:latin typeface="Times New Roman" pitchFamily="18" charset="0"/>
              </a:rPr>
              <a:t>chương</a:t>
            </a:r>
            <a:r>
              <a:rPr lang="en-US" b="1" dirty="0">
                <a:solidFill>
                  <a:schemeClr val="tx2"/>
                </a:solidFill>
                <a:latin typeface="Times New Roman" pitchFamily="18" charset="0"/>
              </a:rPr>
              <a:t> </a:t>
            </a:r>
            <a:r>
              <a:rPr lang="en-US" b="1" dirty="0" err="1">
                <a:solidFill>
                  <a:schemeClr val="tx2"/>
                </a:solidFill>
                <a:latin typeface="Times New Roman" pitchFamily="18" charset="0"/>
              </a:rPr>
              <a:t>trình</a:t>
            </a:r>
            <a:r>
              <a:rPr lang="en-US" b="1" dirty="0">
                <a:solidFill>
                  <a:schemeClr val="tx2"/>
                </a:solidFill>
                <a:latin typeface="Times New Roman" pitchFamily="18" charset="0"/>
              </a:rPr>
              <a:t> </a:t>
            </a:r>
            <a:r>
              <a:rPr lang="en-US" b="1" dirty="0" err="1">
                <a:solidFill>
                  <a:schemeClr val="tx2"/>
                </a:solidFill>
                <a:latin typeface="Times New Roman" pitchFamily="18" charset="0"/>
              </a:rPr>
              <a:t>sẽ</a:t>
            </a:r>
            <a:r>
              <a:rPr lang="en-US" b="1" dirty="0">
                <a:solidFill>
                  <a:schemeClr val="tx2"/>
                </a:solidFill>
                <a:latin typeface="Times New Roman" pitchFamily="18" charset="0"/>
              </a:rPr>
              <a:t> </a:t>
            </a:r>
            <a:r>
              <a:rPr lang="en-US" b="1" dirty="0" err="1">
                <a:solidFill>
                  <a:schemeClr val="tx2"/>
                </a:solidFill>
                <a:latin typeface="Times New Roman" pitchFamily="18" charset="0"/>
              </a:rPr>
              <a:t>bố</a:t>
            </a:r>
            <a:r>
              <a:rPr lang="en-US" b="1" dirty="0">
                <a:solidFill>
                  <a:schemeClr val="tx2"/>
                </a:solidFill>
                <a:latin typeface="Times New Roman" pitchFamily="18" charset="0"/>
              </a:rPr>
              <a:t> </a:t>
            </a:r>
            <a:r>
              <a:rPr lang="en-US" b="1" dirty="0" err="1">
                <a:solidFill>
                  <a:schemeClr val="tx2"/>
                </a:solidFill>
                <a:latin typeface="Times New Roman" pitchFamily="18" charset="0"/>
              </a:rPr>
              <a:t>trí</a:t>
            </a:r>
            <a:r>
              <a:rPr lang="en-US" b="1" dirty="0">
                <a:solidFill>
                  <a:schemeClr val="tx2"/>
                </a:solidFill>
                <a:latin typeface="Times New Roman" pitchFamily="18" charset="0"/>
              </a:rPr>
              <a:t> </a:t>
            </a:r>
            <a:r>
              <a:rPr lang="en-US" b="1" dirty="0" err="1">
                <a:solidFill>
                  <a:schemeClr val="tx2"/>
                </a:solidFill>
                <a:latin typeface="Times New Roman" pitchFamily="18" charset="0"/>
              </a:rPr>
              <a:t>các</a:t>
            </a:r>
            <a:r>
              <a:rPr lang="en-US" b="1" dirty="0">
                <a:solidFill>
                  <a:schemeClr val="tx2"/>
                </a:solidFill>
                <a:latin typeface="Times New Roman" pitchFamily="18" charset="0"/>
              </a:rPr>
              <a:t> </a:t>
            </a:r>
            <a:r>
              <a:rPr lang="en-US" b="1" dirty="0" err="1">
                <a:solidFill>
                  <a:schemeClr val="tx2"/>
                </a:solidFill>
                <a:latin typeface="Times New Roman" pitchFamily="18" charset="0"/>
              </a:rPr>
              <a:t>chủ</a:t>
            </a:r>
            <a:r>
              <a:rPr lang="en-US" b="1" dirty="0">
                <a:solidFill>
                  <a:schemeClr val="tx2"/>
                </a:solidFill>
                <a:latin typeface="Times New Roman" pitchFamily="18" charset="0"/>
              </a:rPr>
              <a:t> </a:t>
            </a:r>
            <a:r>
              <a:rPr lang="en-US" b="1" dirty="0" err="1">
                <a:solidFill>
                  <a:schemeClr val="tx2"/>
                </a:solidFill>
                <a:latin typeface="Times New Roman" pitchFamily="18" charset="0"/>
              </a:rPr>
              <a:t>đề</a:t>
            </a:r>
            <a:r>
              <a:rPr lang="en-US" b="1" dirty="0">
                <a:solidFill>
                  <a:schemeClr val="tx2"/>
                </a:solidFill>
                <a:latin typeface="Times New Roman" pitchFamily="18" charset="0"/>
              </a:rPr>
              <a:t> </a:t>
            </a:r>
            <a:r>
              <a:rPr lang="en-US" b="1" dirty="0" err="1">
                <a:solidFill>
                  <a:schemeClr val="tx2"/>
                </a:solidFill>
                <a:latin typeface="Times New Roman" pitchFamily="18" charset="0"/>
              </a:rPr>
              <a:t>dạy</a:t>
            </a:r>
            <a:r>
              <a:rPr lang="en-US" b="1" dirty="0">
                <a:solidFill>
                  <a:schemeClr val="tx2"/>
                </a:solidFill>
                <a:latin typeface="Times New Roman" pitchFamily="18" charset="0"/>
              </a:rPr>
              <a:t> </a:t>
            </a:r>
            <a:r>
              <a:rPr lang="en-US" b="1" dirty="0" err="1">
                <a:solidFill>
                  <a:schemeClr val="tx2"/>
                </a:solidFill>
                <a:latin typeface="Times New Roman" pitchFamily="18" charset="0"/>
              </a:rPr>
              <a:t>học</a:t>
            </a:r>
            <a:r>
              <a:rPr lang="en-US" b="1" dirty="0">
                <a:solidFill>
                  <a:schemeClr val="tx2"/>
                </a:solidFill>
                <a:latin typeface="Times New Roman" pitchFamily="18" charset="0"/>
              </a:rPr>
              <a:t> </a:t>
            </a:r>
            <a:r>
              <a:rPr lang="en-US" b="1" dirty="0" err="1">
                <a:solidFill>
                  <a:schemeClr val="tx2"/>
                </a:solidFill>
                <a:latin typeface="Times New Roman" pitchFamily="18" charset="0"/>
              </a:rPr>
              <a:t>tương</a:t>
            </a:r>
            <a:r>
              <a:rPr lang="en-US" b="1" dirty="0">
                <a:solidFill>
                  <a:schemeClr val="tx2"/>
                </a:solidFill>
                <a:latin typeface="Times New Roman" pitchFamily="18" charset="0"/>
              </a:rPr>
              <a:t> </a:t>
            </a:r>
            <a:r>
              <a:rPr lang="en-US" b="1" dirty="0" err="1">
                <a:solidFill>
                  <a:schemeClr val="tx2"/>
                </a:solidFill>
                <a:latin typeface="Times New Roman" pitchFamily="18" charset="0"/>
              </a:rPr>
              <a:t>ứng</a:t>
            </a:r>
            <a:r>
              <a:rPr lang="en-US" b="1" dirty="0">
                <a:solidFill>
                  <a:schemeClr val="tx2"/>
                </a:solidFill>
                <a:latin typeface="Times New Roman" pitchFamily="18" charset="0"/>
              </a:rPr>
              <a:t> </a:t>
            </a:r>
            <a:r>
              <a:rPr lang="en-US" b="1" dirty="0" err="1">
                <a:solidFill>
                  <a:schemeClr val="tx2"/>
                </a:solidFill>
                <a:latin typeface="Times New Roman" pitchFamily="18" charset="0"/>
              </a:rPr>
              <a:t>và</a:t>
            </a:r>
            <a:r>
              <a:rPr lang="en-US" b="1" dirty="0">
                <a:solidFill>
                  <a:schemeClr val="tx2"/>
                </a:solidFill>
                <a:latin typeface="Times New Roman" pitchFamily="18" charset="0"/>
              </a:rPr>
              <a:t> </a:t>
            </a:r>
            <a:r>
              <a:rPr lang="en-US" b="1" dirty="0" err="1">
                <a:solidFill>
                  <a:schemeClr val="tx2"/>
                </a:solidFill>
                <a:latin typeface="Times New Roman" pitchFamily="18" charset="0"/>
              </a:rPr>
              <a:t>xác</a:t>
            </a:r>
            <a:r>
              <a:rPr lang="en-US" b="1" dirty="0">
                <a:solidFill>
                  <a:schemeClr val="tx2"/>
                </a:solidFill>
                <a:latin typeface="Times New Roman" pitchFamily="18" charset="0"/>
              </a:rPr>
              <a:t> </a:t>
            </a:r>
            <a:r>
              <a:rPr lang="en-US" b="1" dirty="0" err="1">
                <a:solidFill>
                  <a:schemeClr val="tx2"/>
                </a:solidFill>
                <a:latin typeface="Times New Roman" pitchFamily="18" charset="0"/>
              </a:rPr>
              <a:t>định</a:t>
            </a:r>
            <a:r>
              <a:rPr lang="en-US" b="1" dirty="0">
                <a:solidFill>
                  <a:schemeClr val="tx2"/>
                </a:solidFill>
                <a:latin typeface="Times New Roman" pitchFamily="18" charset="0"/>
              </a:rPr>
              <a:t> </a:t>
            </a:r>
            <a:r>
              <a:rPr lang="en-US" b="1" dirty="0" err="1">
                <a:solidFill>
                  <a:schemeClr val="tx2"/>
                </a:solidFill>
                <a:latin typeface="Times New Roman" pitchFamily="18" charset="0"/>
              </a:rPr>
              <a:t>yêu</a:t>
            </a:r>
            <a:r>
              <a:rPr lang="en-US" b="1" dirty="0">
                <a:solidFill>
                  <a:schemeClr val="tx2"/>
                </a:solidFill>
                <a:latin typeface="Times New Roman" pitchFamily="18" charset="0"/>
              </a:rPr>
              <a:t> </a:t>
            </a:r>
            <a:r>
              <a:rPr lang="en-US" b="1" dirty="0" err="1">
                <a:solidFill>
                  <a:schemeClr val="tx2"/>
                </a:solidFill>
                <a:latin typeface="Times New Roman" pitchFamily="18" charset="0"/>
              </a:rPr>
              <a:t>cầu</a:t>
            </a:r>
            <a:r>
              <a:rPr lang="en-US" b="1" dirty="0">
                <a:solidFill>
                  <a:schemeClr val="tx2"/>
                </a:solidFill>
                <a:latin typeface="Times New Roman" pitchFamily="18" charset="0"/>
              </a:rPr>
              <a:t> </a:t>
            </a:r>
            <a:r>
              <a:rPr lang="en-US" b="1" dirty="0" err="1">
                <a:solidFill>
                  <a:schemeClr val="tx2"/>
                </a:solidFill>
                <a:latin typeface="Times New Roman" pitchFamily="18" charset="0"/>
              </a:rPr>
              <a:t>cần</a:t>
            </a:r>
            <a:r>
              <a:rPr lang="en-US" b="1" dirty="0">
                <a:solidFill>
                  <a:schemeClr val="tx2"/>
                </a:solidFill>
                <a:latin typeface="Times New Roman" pitchFamily="18" charset="0"/>
              </a:rPr>
              <a:t> </a:t>
            </a:r>
            <a:r>
              <a:rPr lang="en-US" b="1" dirty="0" err="1">
                <a:solidFill>
                  <a:schemeClr val="tx2"/>
                </a:solidFill>
                <a:latin typeface="Times New Roman" pitchFamily="18" charset="0"/>
              </a:rPr>
              <a:t>đạt</a:t>
            </a:r>
            <a:r>
              <a:rPr lang="en-US" b="1" dirty="0">
                <a:solidFill>
                  <a:schemeClr val="tx2"/>
                </a:solidFill>
                <a:latin typeface="Times New Roman" pitchFamily="18" charset="0"/>
              </a:rPr>
              <a:t> </a:t>
            </a:r>
            <a:r>
              <a:rPr lang="en-US" b="1" dirty="0" err="1">
                <a:solidFill>
                  <a:schemeClr val="tx2"/>
                </a:solidFill>
                <a:latin typeface="Times New Roman" pitchFamily="18" charset="0"/>
              </a:rPr>
              <a:t>của</a:t>
            </a:r>
            <a:r>
              <a:rPr lang="en-US" b="1" dirty="0">
                <a:solidFill>
                  <a:schemeClr val="tx2"/>
                </a:solidFill>
                <a:latin typeface="Times New Roman" pitchFamily="18" charset="0"/>
              </a:rPr>
              <a:t> </a:t>
            </a:r>
            <a:r>
              <a:rPr lang="en-US" b="1" dirty="0" err="1">
                <a:solidFill>
                  <a:schemeClr val="tx2"/>
                </a:solidFill>
                <a:latin typeface="Times New Roman" pitchFamily="18" charset="0"/>
              </a:rPr>
              <a:t>từng</a:t>
            </a:r>
            <a:r>
              <a:rPr lang="en-US" b="1" dirty="0">
                <a:solidFill>
                  <a:schemeClr val="tx2"/>
                </a:solidFill>
                <a:latin typeface="Times New Roman" pitchFamily="18" charset="0"/>
              </a:rPr>
              <a:t> </a:t>
            </a:r>
            <a:r>
              <a:rPr lang="en-US" b="1" dirty="0" err="1">
                <a:solidFill>
                  <a:schemeClr val="tx2"/>
                </a:solidFill>
                <a:latin typeface="Times New Roman" pitchFamily="18" charset="0"/>
              </a:rPr>
              <a:t>chủ</a:t>
            </a:r>
            <a:r>
              <a:rPr lang="en-US" b="1" dirty="0">
                <a:solidFill>
                  <a:schemeClr val="tx2"/>
                </a:solidFill>
                <a:latin typeface="Times New Roman" pitchFamily="18" charset="0"/>
              </a:rPr>
              <a:t> </a:t>
            </a:r>
            <a:r>
              <a:rPr lang="en-US" b="1" dirty="0" err="1">
                <a:solidFill>
                  <a:schemeClr val="tx2"/>
                </a:solidFill>
                <a:latin typeface="Times New Roman" pitchFamily="18" charset="0"/>
              </a:rPr>
              <a:t>đề</a:t>
            </a:r>
            <a:r>
              <a:rPr lang="en-US" b="1" dirty="0">
                <a:solidFill>
                  <a:schemeClr val="tx2"/>
                </a:solidFill>
                <a:latin typeface="Times New Roman" pitchFamily="18" charset="0"/>
              </a:rPr>
              <a:t> </a:t>
            </a:r>
          </a:p>
          <a:p>
            <a:pPr algn="just" eaLnBrk="1" hangingPunct="1"/>
            <a:endParaRPr lang="en-GB" altLang="en-US" b="1" dirty="0" smtClean="0">
              <a:solidFill>
                <a:schemeClr val="tx2"/>
              </a:solidFill>
              <a:latin typeface="Times New Roman" pitchFamily="18" charset="0"/>
              <a:cs typeface="Times New Roman" pitchFamily="18" charset="0"/>
            </a:endParaRPr>
          </a:p>
        </p:txBody>
      </p:sp>
      <p:sp>
        <p:nvSpPr>
          <p:cNvPr id="29700"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28F3B3C8-1F8F-4B73-B6CF-39B7313EA394}" type="slidenum">
              <a:rPr lang="en-US" altLang="en-US" sz="1200">
                <a:solidFill>
                  <a:srgbClr val="898989"/>
                </a:solidFill>
                <a:latin typeface="Arial" pitchFamily="34" charset="0"/>
              </a:rPr>
              <a:pPr/>
              <a:t>17</a:t>
            </a:fld>
            <a:endParaRPr lang="en-US" altLang="en-US" sz="1200">
              <a:solidFill>
                <a:srgbClr val="898989"/>
              </a:solidFill>
              <a:latin typeface="Arial" pitchFamily="34" charset="0"/>
            </a:endParaRPr>
          </a:p>
        </p:txBody>
      </p:sp>
    </p:spTree>
    <p:extLst>
      <p:ext uri="{BB962C8B-B14F-4D97-AF65-F5344CB8AC3E}">
        <p14:creationId xmlns:p14="http://schemas.microsoft.com/office/powerpoint/2010/main" val="243355160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392702" y="0"/>
            <a:ext cx="10799298" cy="602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392702" y="5780782"/>
            <a:ext cx="10799298" cy="1077218"/>
          </a:xfrm>
          <a:prstGeom prst="rect">
            <a:avLst/>
          </a:prstGeom>
        </p:spPr>
        <p:txBody>
          <a:bodyPr wrap="square">
            <a:spAutoFit/>
          </a:bodyPr>
          <a:lstStyle/>
          <a:p>
            <a:pPr algn="just">
              <a:spcBef>
                <a:spcPct val="50000"/>
              </a:spcBef>
            </a:pPr>
            <a:r>
              <a:rPr lang="en-US" sz="3200" dirty="0" err="1">
                <a:solidFill>
                  <a:srgbClr val="000099"/>
                </a:solidFill>
                <a:latin typeface="Times New Roman" pitchFamily="18" charset="0"/>
              </a:rPr>
              <a:t>Từ</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các</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mạch</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nội</a:t>
            </a:r>
            <a:r>
              <a:rPr lang="en-US" sz="3200" dirty="0">
                <a:solidFill>
                  <a:srgbClr val="000099"/>
                </a:solidFill>
                <a:latin typeface="Times New Roman" pitchFamily="18" charset="0"/>
              </a:rPr>
              <a:t> dung </a:t>
            </a:r>
            <a:r>
              <a:rPr lang="en-US" sz="3200" dirty="0" err="1">
                <a:solidFill>
                  <a:srgbClr val="000099"/>
                </a:solidFill>
                <a:latin typeface="Times New Roman" pitchFamily="18" charset="0"/>
              </a:rPr>
              <a:t>chương</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trình</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sẽ</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bố</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trí</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các</a:t>
            </a:r>
            <a:r>
              <a:rPr lang="en-US" sz="3200" dirty="0">
                <a:solidFill>
                  <a:srgbClr val="000099"/>
                </a:solidFill>
                <a:latin typeface="Times New Roman" pitchFamily="18" charset="0"/>
              </a:rPr>
              <a:t> </a:t>
            </a:r>
            <a:r>
              <a:rPr lang="en-US" sz="3200" dirty="0" err="1">
                <a:solidFill>
                  <a:srgbClr val="FF0000"/>
                </a:solidFill>
                <a:latin typeface="Times New Roman" pitchFamily="18" charset="0"/>
              </a:rPr>
              <a:t>chủ</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đề</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dạy</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học</a:t>
            </a:r>
            <a:r>
              <a:rPr lang="en-US" sz="3200" dirty="0">
                <a:solidFill>
                  <a:srgbClr val="FF0000"/>
                </a:solidFill>
                <a:latin typeface="Times New Roman" pitchFamily="18" charset="0"/>
              </a:rPr>
              <a:t> </a:t>
            </a:r>
            <a:r>
              <a:rPr lang="en-US" sz="3200" dirty="0" err="1">
                <a:solidFill>
                  <a:srgbClr val="000099"/>
                </a:solidFill>
                <a:latin typeface="Times New Roman" pitchFamily="18" charset="0"/>
              </a:rPr>
              <a:t>tương</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ứng</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và</a:t>
            </a:r>
            <a:r>
              <a:rPr lang="en-US" sz="3200" dirty="0">
                <a:solidFill>
                  <a:srgbClr val="000099"/>
                </a:solidFill>
                <a:latin typeface="Times New Roman" pitchFamily="18" charset="0"/>
              </a:rPr>
              <a:t> </a:t>
            </a:r>
            <a:r>
              <a:rPr lang="en-US" sz="3200" dirty="0" err="1">
                <a:solidFill>
                  <a:srgbClr val="FF0000"/>
                </a:solidFill>
                <a:latin typeface="Times New Roman" pitchFamily="18" charset="0"/>
              </a:rPr>
              <a:t>xác</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định</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yêu</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cầu</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cần</a:t>
            </a:r>
            <a:r>
              <a:rPr lang="en-US" sz="3200" dirty="0">
                <a:solidFill>
                  <a:srgbClr val="FF0000"/>
                </a:solidFill>
                <a:latin typeface="Times New Roman" pitchFamily="18" charset="0"/>
              </a:rPr>
              <a:t> </a:t>
            </a:r>
            <a:r>
              <a:rPr lang="en-US" sz="3200" dirty="0" err="1">
                <a:solidFill>
                  <a:srgbClr val="FF0000"/>
                </a:solidFill>
                <a:latin typeface="Times New Roman" pitchFamily="18" charset="0"/>
              </a:rPr>
              <a:t>đạt</a:t>
            </a:r>
            <a:r>
              <a:rPr lang="en-US" sz="3200" dirty="0">
                <a:solidFill>
                  <a:srgbClr val="FF0000"/>
                </a:solidFill>
                <a:latin typeface="Times New Roman" pitchFamily="18" charset="0"/>
              </a:rPr>
              <a:t> </a:t>
            </a:r>
            <a:r>
              <a:rPr lang="en-US" sz="3200" dirty="0" err="1">
                <a:solidFill>
                  <a:srgbClr val="000099"/>
                </a:solidFill>
                <a:latin typeface="Times New Roman" pitchFamily="18" charset="0"/>
              </a:rPr>
              <a:t>của</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từng</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chủ</a:t>
            </a:r>
            <a:r>
              <a:rPr lang="en-US" sz="3200" dirty="0">
                <a:solidFill>
                  <a:srgbClr val="000099"/>
                </a:solidFill>
                <a:latin typeface="Times New Roman" pitchFamily="18" charset="0"/>
              </a:rPr>
              <a:t> </a:t>
            </a:r>
            <a:r>
              <a:rPr lang="en-US" sz="3200" dirty="0" err="1">
                <a:solidFill>
                  <a:srgbClr val="000099"/>
                </a:solidFill>
                <a:latin typeface="Times New Roman" pitchFamily="18" charset="0"/>
              </a:rPr>
              <a:t>đề</a:t>
            </a:r>
            <a:r>
              <a:rPr lang="en-US" sz="3200" dirty="0">
                <a:solidFill>
                  <a:srgbClr val="000099"/>
                </a:solidFill>
                <a:latin typeface="Times New Roman" pitchFamily="18" charset="0"/>
              </a:rPr>
              <a:t> </a:t>
            </a:r>
          </a:p>
        </p:txBody>
      </p:sp>
    </p:spTree>
    <p:extLst>
      <p:ext uri="{BB962C8B-B14F-4D97-AF65-F5344CB8AC3E}">
        <p14:creationId xmlns:p14="http://schemas.microsoft.com/office/powerpoint/2010/main" val="339157672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3040" y="323557"/>
            <a:ext cx="10588282" cy="631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70272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Kết quả hình ảnh cho tranh chibi môn lịch s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Kết quả hình ảnh cho tranh chibi môn lịch s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Kết quả hình ảnh cho tranh chibi môn lịch s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5874"/>
            <a:ext cx="5259509" cy="6850063"/>
          </a:xfrm>
          <a:prstGeom prst="rect">
            <a:avLst/>
          </a:prstGeom>
          <a:ln w="28575"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6" name="Picture 8" descr="Kết quả hình ảnh cho tranh chibi môn lịch s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712" y="7937"/>
            <a:ext cx="6246299" cy="6858000"/>
          </a:xfrm>
          <a:prstGeom prst="rect">
            <a:avLst/>
          </a:prstGeom>
          <a:ln w="28575"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83628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1350498" y="91267"/>
            <a:ext cx="11387009" cy="475263"/>
          </a:xfrm>
          <a:prstGeom prst="rect">
            <a:avLst/>
          </a:prstGeom>
        </p:spPr>
        <p:txBody>
          <a:bodyPr vert="horz" lIns="91440" tIns="45720" rIns="91440" bIns="45720" rtlCol="0" anchor="t">
            <a:noAutofit/>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lvl="0" algn="just" defTabSz="1244600">
              <a:lnSpc>
                <a:spcPct val="90000"/>
              </a:lnSpc>
              <a:spcAft>
                <a:spcPct val="35000"/>
              </a:spcAft>
            </a:pPr>
            <a:r>
              <a:rPr lang="en-US" sz="2800" b="1" dirty="0" smtClean="0">
                <a:solidFill>
                  <a:schemeClr val="tx2"/>
                </a:solidFill>
                <a:latin typeface="Times New Roman" panose="02020603050405020304" pitchFamily="18" charset="0"/>
                <a:cs typeface="Times New Roman" panose="02020603050405020304" pitchFamily="18" charset="0"/>
              </a:rPr>
              <a:t>2. </a:t>
            </a:r>
            <a:r>
              <a:rPr lang="en-US" sz="2800" b="1" dirty="0" err="1" smtClean="0">
                <a:solidFill>
                  <a:schemeClr val="tx2"/>
                </a:solidFill>
                <a:latin typeface="Times New Roman" panose="02020603050405020304" pitchFamily="18" charset="0"/>
                <a:cs typeface="Times New Roman" panose="02020603050405020304" pitchFamily="18" charset="0"/>
              </a:rPr>
              <a:t>Mục</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tiêu</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yêu</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cầu</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của</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chương</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trình</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môn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Lịch</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sử</a:t>
            </a:r>
            <a:endParaRPr lang="en-US" sz="2800" b="1" dirty="0">
              <a:solidFill>
                <a:schemeClr val="tx2"/>
              </a:solidFill>
              <a:latin typeface="Times New Roman" panose="02020603050405020304" pitchFamily="18" charset="0"/>
              <a:cs typeface="Times New Roman" panose="02020603050405020304" pitchFamily="18" charset="0"/>
            </a:endParaRPr>
          </a:p>
          <a:p>
            <a:pPr lvl="0" algn="just" defTabSz="1244600">
              <a:lnSpc>
                <a:spcPct val="90000"/>
              </a:lnSpc>
              <a:spcAft>
                <a:spcPct val="35000"/>
              </a:spcAft>
            </a:pPr>
            <a:endParaRPr lang="en-US" sz="2800" b="1" dirty="0" smtClean="0">
              <a:solidFill>
                <a:srgbClr val="FF0000"/>
              </a:solidFill>
              <a:latin typeface="Times New Roman" panose="02020603050405020304" pitchFamily="18" charset="0"/>
              <a:cs typeface="Times New Roman" panose="02020603050405020304" pitchFamily="18" charset="0"/>
            </a:endParaRPr>
          </a:p>
        </p:txBody>
      </p:sp>
      <p:sp>
        <p:nvSpPr>
          <p:cNvPr id="5" name="Block Arc 4"/>
          <p:cNvSpPr/>
          <p:nvPr/>
        </p:nvSpPr>
        <p:spPr>
          <a:xfrm>
            <a:off x="3274160" y="879274"/>
            <a:ext cx="5349884" cy="5349884"/>
          </a:xfrm>
          <a:prstGeom prst="blockArc">
            <a:avLst>
              <a:gd name="adj1" fmla="val 9000000"/>
              <a:gd name="adj2" fmla="val 16200000"/>
              <a:gd name="adj3" fmla="val 4644"/>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6" name="Block Arc 5"/>
          <p:cNvSpPr/>
          <p:nvPr/>
        </p:nvSpPr>
        <p:spPr>
          <a:xfrm>
            <a:off x="3647627" y="1374015"/>
            <a:ext cx="5349884" cy="5349884"/>
          </a:xfrm>
          <a:prstGeom prst="blockArc">
            <a:avLst>
              <a:gd name="adj1" fmla="val 1800000"/>
              <a:gd name="adj2" fmla="val 9000000"/>
              <a:gd name="adj3" fmla="val 4644"/>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sp>
      <p:sp>
        <p:nvSpPr>
          <p:cNvPr id="7" name="Block Arc 6"/>
          <p:cNvSpPr/>
          <p:nvPr/>
        </p:nvSpPr>
        <p:spPr>
          <a:xfrm>
            <a:off x="3133583" y="924576"/>
            <a:ext cx="6098724" cy="5349884"/>
          </a:xfrm>
          <a:prstGeom prst="blockArc">
            <a:avLst>
              <a:gd name="adj1" fmla="val 16200000"/>
              <a:gd name="adj2" fmla="val 1800000"/>
              <a:gd name="adj3" fmla="val 4644"/>
            </a:avLst>
          </a:prstGeom>
          <a:scene3d>
            <a:camera prst="orthographicFront"/>
            <a:lightRig rig="threePt" dir="t">
              <a:rot lat="0" lon="0" rev="7500000"/>
            </a:lightRig>
          </a:scene3d>
          <a:sp3d z="-70000" extrusionH="63500" prstMaterial="matte">
            <a:bevelT w="25400" h="6350" prst="relaxedInset"/>
            <a:contourClr>
              <a:schemeClr val="bg1"/>
            </a:contourClr>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grpSp>
        <p:nvGrpSpPr>
          <p:cNvPr id="8" name="Group 7"/>
          <p:cNvGrpSpPr/>
          <p:nvPr/>
        </p:nvGrpSpPr>
        <p:grpSpPr>
          <a:xfrm>
            <a:off x="4863703" y="2596954"/>
            <a:ext cx="2464593" cy="2464593"/>
            <a:chOff x="2831703" y="2244806"/>
            <a:chExt cx="2464593" cy="2464593"/>
          </a:xfrm>
          <a:scene3d>
            <a:camera prst="orthographicFront"/>
            <a:lightRig rig="threePt" dir="t">
              <a:rot lat="0" lon="0" rev="7500000"/>
            </a:lightRig>
          </a:scene3d>
        </p:grpSpPr>
        <p:sp>
          <p:nvSpPr>
            <p:cNvPr id="18" name="Oval 17"/>
            <p:cNvSpPr/>
            <p:nvPr/>
          </p:nvSpPr>
          <p:spPr>
            <a:xfrm>
              <a:off x="2831703" y="2244806"/>
              <a:ext cx="2464593" cy="2464593"/>
            </a:xfrm>
            <a:prstGeom prst="ellipse">
              <a:avLst/>
            </a:prstGeom>
            <a:sp3d prstMaterial="plastic">
              <a:bevelT w="127000" h="25400" prst="relaxedInse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9" name="Oval 7"/>
            <p:cNvSpPr/>
            <p:nvPr/>
          </p:nvSpPr>
          <p:spPr>
            <a:xfrm>
              <a:off x="2952319" y="2605737"/>
              <a:ext cx="2343977" cy="17427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err="1" smtClean="0">
                  <a:solidFill>
                    <a:srgbClr val="002060"/>
                  </a:solidFill>
                  <a:latin typeface="Times New Roman" panose="02020603050405020304" pitchFamily="18" charset="0"/>
                  <a:cs typeface="Times New Roman" panose="02020603050405020304" pitchFamily="18" charset="0"/>
                </a:rPr>
                <a:t>Mục</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tiêu</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của</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chương</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trình</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môn</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Lịch</a:t>
              </a:r>
              <a:r>
                <a:rPr lang="en-US" sz="2800" b="1" kern="1200" dirty="0" smtClean="0">
                  <a:solidFill>
                    <a:srgbClr val="002060"/>
                  </a:solidFill>
                  <a:latin typeface="Times New Roman" panose="02020603050405020304" pitchFamily="18" charset="0"/>
                  <a:cs typeface="Times New Roman" panose="02020603050405020304" pitchFamily="18" charset="0"/>
                </a:rPr>
                <a:t> </a:t>
              </a:r>
              <a:r>
                <a:rPr lang="en-US" sz="2800" b="1" kern="1200" dirty="0" err="1" smtClean="0">
                  <a:solidFill>
                    <a:srgbClr val="002060"/>
                  </a:solidFill>
                  <a:latin typeface="Times New Roman" panose="02020603050405020304" pitchFamily="18" charset="0"/>
                  <a:cs typeface="Times New Roman" panose="02020603050405020304" pitchFamily="18" charset="0"/>
                </a:rPr>
                <a:t>sử</a:t>
              </a:r>
              <a:endParaRPr lang="en-US" sz="2800" b="1" kern="1200" dirty="0">
                <a:solidFill>
                  <a:srgbClr val="002060"/>
                </a:solidFill>
                <a:latin typeface="Times New Roman" panose="02020603050405020304" pitchFamily="18" charset="0"/>
                <a:cs typeface="Times New Roman" panose="02020603050405020304" pitchFamily="18" charset="0"/>
              </a:endParaRPr>
            </a:p>
          </p:txBody>
        </p:sp>
      </p:grpSp>
      <p:grpSp>
        <p:nvGrpSpPr>
          <p:cNvPr id="9" name="Group 8"/>
          <p:cNvGrpSpPr/>
          <p:nvPr/>
        </p:nvGrpSpPr>
        <p:grpSpPr>
          <a:xfrm>
            <a:off x="4863703" y="626622"/>
            <a:ext cx="2638484" cy="1725215"/>
            <a:chOff x="3192634" y="1660"/>
            <a:chExt cx="1725215" cy="1725215"/>
          </a:xfrm>
          <a:scene3d>
            <a:camera prst="orthographicFront"/>
            <a:lightRig rig="threePt" dir="t">
              <a:rot lat="0" lon="0" rev="7500000"/>
            </a:lightRig>
          </a:scene3d>
        </p:grpSpPr>
        <p:sp>
          <p:nvSpPr>
            <p:cNvPr id="16" name="Oval 15"/>
            <p:cNvSpPr/>
            <p:nvPr/>
          </p:nvSpPr>
          <p:spPr>
            <a:xfrm>
              <a:off x="3192634" y="1660"/>
              <a:ext cx="1725215" cy="1725215"/>
            </a:xfrm>
            <a:prstGeom prst="ellipse">
              <a:avLst/>
            </a:prstGeom>
            <a:sp3d prstMaterial="plastic">
              <a:bevelT w="127000" h="25400" prst="relaxedInset"/>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7" name="Oval 9"/>
            <p:cNvSpPr/>
            <p:nvPr/>
          </p:nvSpPr>
          <p:spPr>
            <a:xfrm>
              <a:off x="3454044" y="254312"/>
              <a:ext cx="1219911" cy="121991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bg1"/>
                  </a:solidFill>
                  <a:latin typeface="Times New Roman" panose="02020603050405020304" pitchFamily="18" charset="0"/>
                  <a:cs typeface="Times New Roman" panose="02020603050405020304" pitchFamily="18" charset="0"/>
                </a:rPr>
                <a:t>Say </a:t>
              </a:r>
              <a:r>
                <a:rPr lang="en-US" sz="2800" b="1" kern="1200" dirty="0" err="1" smtClean="0">
                  <a:solidFill>
                    <a:schemeClr val="bg1"/>
                  </a:solidFill>
                  <a:latin typeface="Times New Roman" panose="02020603050405020304" pitchFamily="18" charset="0"/>
                  <a:cs typeface="Times New Roman" panose="02020603050405020304" pitchFamily="18" charset="0"/>
                </a:rPr>
                <a:t>mê</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khám</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phá</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lịch</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sử</a:t>
              </a:r>
              <a:endParaRPr lang="en-US" sz="2800" b="1" kern="1200" dirty="0">
                <a:solidFill>
                  <a:schemeClr val="bg1"/>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7400188" y="4034972"/>
            <a:ext cx="3105885" cy="1829867"/>
            <a:chOff x="6074128" y="3310956"/>
            <a:chExt cx="1725215" cy="1829867"/>
          </a:xfrm>
          <a:scene3d>
            <a:camera prst="orthographicFront"/>
            <a:lightRig rig="threePt" dir="t">
              <a:rot lat="0" lon="0" rev="7500000"/>
            </a:lightRig>
          </a:scene3d>
        </p:grpSpPr>
        <p:sp>
          <p:nvSpPr>
            <p:cNvPr id="14" name="Oval 13"/>
            <p:cNvSpPr/>
            <p:nvPr/>
          </p:nvSpPr>
          <p:spPr>
            <a:xfrm>
              <a:off x="6074128" y="3310956"/>
              <a:ext cx="1725215" cy="1725215"/>
            </a:xfrm>
            <a:prstGeom prst="ellipse">
              <a:avLst/>
            </a:prstGeom>
            <a:sp3d prstMaterial="plastic">
              <a:bevelT w="127000" h="25400" prst="relaxedInset"/>
            </a:sp3d>
          </p:spPr>
          <p:style>
            <a:lnRef idx="0">
              <a:schemeClr val="lt1">
                <a:hueOff val="0"/>
                <a:satOff val="0"/>
                <a:lumOff val="0"/>
                <a:alphaOff val="0"/>
              </a:schemeClr>
            </a:lnRef>
            <a:fillRef idx="3">
              <a:schemeClr val="accent4">
                <a:hueOff val="-2232385"/>
                <a:satOff val="13449"/>
                <a:lumOff val="1078"/>
                <a:alphaOff val="0"/>
              </a:schemeClr>
            </a:fillRef>
            <a:effectRef idx="2">
              <a:schemeClr val="accent4">
                <a:hueOff val="-2232385"/>
                <a:satOff val="13449"/>
                <a:lumOff val="1078"/>
                <a:alphaOff val="0"/>
              </a:schemeClr>
            </a:effectRef>
            <a:fontRef idx="minor">
              <a:schemeClr val="lt1"/>
            </a:fontRef>
          </p:style>
        </p:sp>
        <p:sp>
          <p:nvSpPr>
            <p:cNvPr id="15" name="Oval 11"/>
            <p:cNvSpPr/>
            <p:nvPr/>
          </p:nvSpPr>
          <p:spPr>
            <a:xfrm>
              <a:off x="6326780" y="3920912"/>
              <a:ext cx="1219911" cy="121991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n-US" sz="2800" b="1" kern="1200" dirty="0">
                <a:solidFill>
                  <a:srgbClr val="002060"/>
                </a:solidFill>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1766171" y="4273060"/>
            <a:ext cx="3218148" cy="1725215"/>
            <a:chOff x="938611" y="3920912"/>
            <a:chExt cx="1725215" cy="1725215"/>
          </a:xfrm>
          <a:scene3d>
            <a:camera prst="orthographicFront"/>
            <a:lightRig rig="threePt" dir="t">
              <a:rot lat="0" lon="0" rev="7500000"/>
            </a:lightRig>
          </a:scene3d>
        </p:grpSpPr>
        <p:sp>
          <p:nvSpPr>
            <p:cNvPr id="12" name="Oval 11"/>
            <p:cNvSpPr/>
            <p:nvPr/>
          </p:nvSpPr>
          <p:spPr>
            <a:xfrm>
              <a:off x="938611" y="3920912"/>
              <a:ext cx="1725215" cy="1725215"/>
            </a:xfrm>
            <a:prstGeom prst="ellipse">
              <a:avLst/>
            </a:prstGeom>
            <a:sp3d prstMaterial="plastic">
              <a:bevelT w="127000" h="25400" prst="relaxedInset"/>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13" name="Oval 13"/>
            <p:cNvSpPr/>
            <p:nvPr/>
          </p:nvSpPr>
          <p:spPr>
            <a:xfrm>
              <a:off x="1012476" y="4173564"/>
              <a:ext cx="1586689" cy="121991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pPr>
              <a:r>
                <a:rPr lang="en-US" sz="2800" b="1" kern="1200" dirty="0" err="1" smtClean="0">
                  <a:solidFill>
                    <a:schemeClr val="bg1"/>
                  </a:solidFill>
                  <a:latin typeface="Times New Roman" panose="02020603050405020304" pitchFamily="18" charset="0"/>
                  <a:cs typeface="Times New Roman" panose="02020603050405020304" pitchFamily="18" charset="0"/>
                </a:rPr>
                <a:t>Nắm</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vững</a:t>
              </a:r>
              <a:r>
                <a:rPr lang="en-US" sz="2800" b="1" kern="1200" dirty="0" smtClean="0">
                  <a:solidFill>
                    <a:schemeClr val="bg1"/>
                  </a:solidFill>
                  <a:latin typeface="Times New Roman" panose="02020603050405020304" pitchFamily="18" charset="0"/>
                  <a:cs typeface="Times New Roman" panose="02020603050405020304" pitchFamily="18" charset="0"/>
                </a:rPr>
                <a:t> </a:t>
              </a:r>
            </a:p>
            <a:p>
              <a:pPr lvl="0" algn="ctr" defTabSz="1244600">
                <a:lnSpc>
                  <a:spcPct val="90000"/>
                </a:lnSpc>
                <a:spcBef>
                  <a:spcPct val="0"/>
                </a:spcBef>
              </a:pPr>
              <a:r>
                <a:rPr lang="en-US" sz="2800" b="1" kern="1200" dirty="0" err="1" smtClean="0">
                  <a:solidFill>
                    <a:schemeClr val="bg1"/>
                  </a:solidFill>
                  <a:latin typeface="Times New Roman" panose="02020603050405020304" pitchFamily="18" charset="0"/>
                  <a:cs typeface="Times New Roman" panose="02020603050405020304" pitchFamily="18" charset="0"/>
                </a:rPr>
                <a:t>hệ</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thống</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kiến</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thức</a:t>
              </a:r>
              <a:r>
                <a:rPr lang="en-US" sz="2800" b="1" kern="1200" dirty="0" smtClean="0">
                  <a:solidFill>
                    <a:schemeClr val="bg1"/>
                  </a:solidFill>
                  <a:latin typeface="Times New Roman" panose="02020603050405020304" pitchFamily="18" charset="0"/>
                  <a:cs typeface="Times New Roman" panose="02020603050405020304" pitchFamily="18" charset="0"/>
                </a:rPr>
                <a:t> </a:t>
              </a:r>
            </a:p>
            <a:p>
              <a:pPr lvl="0" algn="ctr" defTabSz="1244600">
                <a:lnSpc>
                  <a:spcPct val="90000"/>
                </a:lnSpc>
                <a:spcBef>
                  <a:spcPct val="0"/>
                </a:spcBef>
              </a:pPr>
              <a:r>
                <a:rPr lang="en-US" sz="2800" b="1" kern="1200" dirty="0" err="1" smtClean="0">
                  <a:solidFill>
                    <a:schemeClr val="bg1"/>
                  </a:solidFill>
                  <a:latin typeface="Times New Roman" panose="02020603050405020304" pitchFamily="18" charset="0"/>
                  <a:cs typeface="Times New Roman" panose="02020603050405020304" pitchFamily="18" charset="0"/>
                </a:rPr>
                <a:t>cơ</a:t>
              </a:r>
              <a:r>
                <a:rPr lang="en-US" sz="2800" b="1" kern="1200" dirty="0" smtClean="0">
                  <a:solidFill>
                    <a:schemeClr val="bg1"/>
                  </a:solidFill>
                  <a:latin typeface="Times New Roman" panose="02020603050405020304" pitchFamily="18" charset="0"/>
                  <a:cs typeface="Times New Roman" panose="02020603050405020304" pitchFamily="18" charset="0"/>
                </a:rPr>
                <a:t> </a:t>
              </a:r>
              <a:r>
                <a:rPr lang="en-US" sz="2800" b="1" kern="1200" dirty="0" err="1" smtClean="0">
                  <a:solidFill>
                    <a:schemeClr val="bg1"/>
                  </a:solidFill>
                  <a:latin typeface="Times New Roman" panose="02020603050405020304" pitchFamily="18" charset="0"/>
                  <a:cs typeface="Times New Roman" panose="02020603050405020304" pitchFamily="18" charset="0"/>
                </a:rPr>
                <a:t>bản</a:t>
              </a:r>
              <a:endParaRPr lang="en-US" sz="2800" b="1" kern="1200" dirty="0">
                <a:solidFill>
                  <a:schemeClr val="bg1"/>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7146388" y="4048957"/>
            <a:ext cx="3080824" cy="1815882"/>
          </a:xfrm>
          <a:prstGeom prst="rect">
            <a:avLst/>
          </a:prstGeom>
          <a:ln>
            <a:noFill/>
          </a:ln>
        </p:spPr>
        <p:txBody>
          <a:bodyPr wrap="square">
            <a:spAutoFit/>
          </a:bodyPr>
          <a:lstStyle/>
          <a:p>
            <a:pPr algn="ctr">
              <a:defRPr/>
            </a:pPr>
            <a:r>
              <a:rPr lang="en-US" sz="2800" b="1" kern="0" dirty="0" smtClean="0">
                <a:solidFill>
                  <a:schemeClr val="tx1">
                    <a:lumMod val="85000"/>
                    <a:lumOff val="15000"/>
                  </a:schemeClr>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Phát</a:t>
            </a:r>
            <a:r>
              <a:rPr lang="en-US" sz="2800" b="1" kern="0" dirty="0" smtClean="0">
                <a:solidFill>
                  <a:schemeClr val="bg1"/>
                </a:solidFill>
                <a:latin typeface="Times New Roman" pitchFamily="18" charset="0"/>
                <a:cs typeface="Times New Roman" pitchFamily="18" charset="0"/>
              </a:rPr>
              <a:t> </a:t>
            </a:r>
            <a:r>
              <a:rPr lang="en-US" sz="2800" b="1" kern="0" dirty="0" err="1">
                <a:solidFill>
                  <a:schemeClr val="bg1"/>
                </a:solidFill>
                <a:latin typeface="Times New Roman" pitchFamily="18" charset="0"/>
                <a:cs typeface="Times New Roman" pitchFamily="18" charset="0"/>
              </a:rPr>
              <a:t>triển</a:t>
            </a:r>
            <a:r>
              <a:rPr lang="en-US" sz="2800" b="1" kern="0" dirty="0">
                <a:solidFill>
                  <a:schemeClr val="bg1"/>
                </a:solidFill>
                <a:latin typeface="Times New Roman" pitchFamily="18" charset="0"/>
                <a:cs typeface="Times New Roman" pitchFamily="18" charset="0"/>
              </a:rPr>
              <a:t> </a:t>
            </a:r>
            <a:endParaRPr lang="en-US" sz="2800" b="1" kern="0" dirty="0" smtClean="0">
              <a:solidFill>
                <a:schemeClr val="bg1"/>
              </a:solidFill>
              <a:latin typeface="Times New Roman" pitchFamily="18" charset="0"/>
              <a:cs typeface="Times New Roman" pitchFamily="18" charset="0"/>
            </a:endParaRPr>
          </a:p>
          <a:p>
            <a:pPr algn="ctr">
              <a:defRPr/>
            </a:pP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năng</a:t>
            </a:r>
            <a:r>
              <a:rPr lang="en-US" sz="2800" b="1" kern="0" dirty="0" smtClean="0">
                <a:solidFill>
                  <a:schemeClr val="bg1"/>
                </a:solidFill>
                <a:latin typeface="Times New Roman" pitchFamily="18" charset="0"/>
                <a:cs typeface="Times New Roman" pitchFamily="18" charset="0"/>
              </a:rPr>
              <a:t> </a:t>
            </a:r>
            <a:r>
              <a:rPr lang="en-US" sz="2800" b="1" kern="0" dirty="0" err="1">
                <a:solidFill>
                  <a:schemeClr val="bg1"/>
                </a:solidFill>
                <a:latin typeface="Times New Roman" pitchFamily="18" charset="0"/>
                <a:cs typeface="Times New Roman" pitchFamily="18" charset="0"/>
              </a:rPr>
              <a:t>lực</a:t>
            </a:r>
            <a:r>
              <a:rPr lang="en-US" sz="2800" b="1" kern="0" dirty="0">
                <a:solidFill>
                  <a:schemeClr val="bg1"/>
                </a:solidFill>
                <a:latin typeface="Times New Roman" pitchFamily="18" charset="0"/>
                <a:cs typeface="Times New Roman" pitchFamily="18" charset="0"/>
              </a:rPr>
              <a:t> </a:t>
            </a:r>
          </a:p>
          <a:p>
            <a:pPr algn="ctr">
              <a:defRPr/>
            </a:pP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chuyên</a:t>
            </a:r>
            <a:r>
              <a:rPr lang="en-US" sz="2800" b="1" kern="0" dirty="0" smtClean="0">
                <a:solidFill>
                  <a:schemeClr val="bg1"/>
                </a:solidFill>
                <a:latin typeface="Times New Roman" pitchFamily="18" charset="0"/>
                <a:cs typeface="Times New Roman" pitchFamily="18" charset="0"/>
              </a:rPr>
              <a:t> </a:t>
            </a:r>
            <a:r>
              <a:rPr lang="en-US" sz="2800" b="1" kern="0" dirty="0" err="1">
                <a:solidFill>
                  <a:schemeClr val="bg1"/>
                </a:solidFill>
                <a:latin typeface="Times New Roman" pitchFamily="18" charset="0"/>
                <a:cs typeface="Times New Roman" pitchFamily="18" charset="0"/>
              </a:rPr>
              <a:t>môn</a:t>
            </a:r>
            <a:r>
              <a:rPr lang="en-US" sz="2800" b="1" kern="0" dirty="0">
                <a:solidFill>
                  <a:schemeClr val="bg1"/>
                </a:solidFill>
                <a:latin typeface="Times New Roman" pitchFamily="18" charset="0"/>
                <a:cs typeface="Times New Roman" pitchFamily="18" charset="0"/>
              </a:rPr>
              <a:t> </a:t>
            </a:r>
            <a:endParaRPr lang="en-US" sz="2800" b="1" kern="0" dirty="0" smtClean="0">
              <a:solidFill>
                <a:schemeClr val="bg1"/>
              </a:solidFill>
              <a:latin typeface="Times New Roman" pitchFamily="18" charset="0"/>
              <a:cs typeface="Times New Roman" pitchFamily="18" charset="0"/>
            </a:endParaRPr>
          </a:p>
          <a:p>
            <a:pPr algn="ctr">
              <a:defRPr/>
            </a:pPr>
            <a:r>
              <a:rPr lang="en-US" sz="2800" b="1" kern="0" dirty="0">
                <a:solidFill>
                  <a:schemeClr val="bg1"/>
                </a:solidFill>
                <a:latin typeface="Times New Roman" pitchFamily="18" charset="0"/>
                <a:cs typeface="Times New Roman" pitchFamily="18" charset="0"/>
              </a:rPr>
              <a:t> </a:t>
            </a: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lịch</a:t>
            </a:r>
            <a:r>
              <a:rPr lang="en-US" sz="2800" b="1" kern="0" dirty="0" smtClean="0">
                <a:solidFill>
                  <a:schemeClr val="bg1"/>
                </a:solidFill>
                <a:latin typeface="Times New Roman" pitchFamily="18" charset="0"/>
                <a:cs typeface="Times New Roman" pitchFamily="18" charset="0"/>
              </a:rPr>
              <a:t> </a:t>
            </a:r>
            <a:r>
              <a:rPr lang="en-US" sz="2800" b="1" kern="0" dirty="0" err="1" smtClean="0">
                <a:solidFill>
                  <a:schemeClr val="bg1"/>
                </a:solidFill>
                <a:latin typeface="Times New Roman" pitchFamily="18" charset="0"/>
                <a:cs typeface="Times New Roman" pitchFamily="18" charset="0"/>
              </a:rPr>
              <a:t>sử</a:t>
            </a:r>
            <a:endParaRPr lang="en-US" sz="2800" b="1" kern="0" dirty="0">
              <a:solidFill>
                <a:schemeClr val="bg1"/>
              </a:solidFill>
              <a:latin typeface="Times New Roman" pitchFamily="18" charset="0"/>
              <a:cs typeface="Times New Roman" pitchFamily="18" charset="0"/>
            </a:endParaRPr>
          </a:p>
        </p:txBody>
      </p:sp>
      <p:sp>
        <p:nvSpPr>
          <p:cNvPr id="3" name="AutoShape 2" descr="Kết quả hình ảnh cho hình mục tiê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par>
                                <p:cTn id="31" presetID="6" presetClass="entr" presetSubtype="16"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par>
                                <p:cTn id="34" presetID="6" presetClass="entr" presetSubtype="16"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0"/>
            <a:ext cx="11582400" cy="6629400"/>
          </a:xfrm>
        </p:spPr>
        <p:txBody>
          <a:bodyPr>
            <a:normAutofit/>
          </a:bodyPr>
          <a:lstStyle/>
          <a:p>
            <a:pPr>
              <a:buNone/>
            </a:pPr>
            <a:r>
              <a:rPr lang="en-US" sz="3600" dirty="0" smtClean="0">
                <a:solidFill>
                  <a:schemeClr val="tx2">
                    <a:lumMod val="75000"/>
                  </a:schemeClr>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Yêu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cầu</a:t>
            </a:r>
            <a:r>
              <a:rPr lang="en-US" sz="3600"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Năng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lực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năng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lực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tập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lịch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sử</a:t>
            </a:r>
            <a:endParaRPr lang="en-US" sz="3600" dirty="0" smtClean="0">
              <a:solidFill>
                <a:srgbClr val="FF0000"/>
              </a:solidFill>
            </a:endParaRPr>
          </a:p>
          <a:p>
            <a:pPr>
              <a:buNone/>
            </a:pPr>
            <a:endParaRPr lang="en-US" sz="2000" dirty="0" smtClean="0"/>
          </a:p>
          <a:p>
            <a:pPr>
              <a:buNone/>
            </a:pPr>
            <a:endParaRPr lang="en-US" sz="2000" dirty="0" smtClean="0"/>
          </a:p>
        </p:txBody>
      </p:sp>
      <p:graphicFrame>
        <p:nvGraphicFramePr>
          <p:cNvPr id="2" name="Diagram 1"/>
          <p:cNvGraphicFramePr/>
          <p:nvPr>
            <p:extLst>
              <p:ext uri="{D42A27DB-BD31-4B8C-83A1-F6EECF244321}">
                <p14:modId xmlns:p14="http://schemas.microsoft.com/office/powerpoint/2010/main" val="1917205003"/>
              </p:ext>
            </p:extLst>
          </p:nvPr>
        </p:nvGraphicFramePr>
        <p:xfrm>
          <a:off x="1336430" y="1026941"/>
          <a:ext cx="10719581" cy="5500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3777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812346" y="748149"/>
            <a:ext cx="5205046" cy="17179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en-US" sz="4000" b="1" dirty="0" err="1" smtClean="0">
                <a:solidFill>
                  <a:srgbClr val="C00000"/>
                </a:solidFill>
                <a:latin typeface="Times New Roman" panose="02020603050405020304" pitchFamily="18" charset="0"/>
                <a:cs typeface="Times New Roman" panose="02020603050405020304" pitchFamily="18" charset="0"/>
              </a:rPr>
              <a:t>Năng</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lực</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chuyên</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môn</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Lịch</a:t>
            </a:r>
            <a:r>
              <a:rPr lang="en-US" sz="4000" b="1" dirty="0" smtClean="0">
                <a:solidFill>
                  <a:srgbClr val="C00000"/>
                </a:solidFill>
                <a:latin typeface="Times New Roman" panose="02020603050405020304" pitchFamily="18" charset="0"/>
                <a:cs typeface="Times New Roman" panose="02020603050405020304" pitchFamily="18" charset="0"/>
              </a:rPr>
              <a:t> </a:t>
            </a:r>
            <a:r>
              <a:rPr lang="en-US" sz="4000" b="1" dirty="0" err="1" smtClean="0">
                <a:solidFill>
                  <a:srgbClr val="C00000"/>
                </a:solidFill>
                <a:latin typeface="Times New Roman" panose="02020603050405020304" pitchFamily="18" charset="0"/>
                <a:cs typeface="Times New Roman" panose="02020603050405020304" pitchFamily="18" charset="0"/>
              </a:rPr>
              <a:t>sử</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359941" y="3644676"/>
            <a:ext cx="2956143" cy="178545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3600" b="1" dirty="0" err="1">
                <a:solidFill>
                  <a:srgbClr val="000000"/>
                </a:solidFill>
                <a:latin typeface="Times New Roman" pitchFamily="18" charset="0"/>
                <a:cs typeface="Times New Roman" pitchFamily="18" charset="0"/>
              </a:rPr>
              <a:t>Nhận</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thức</a:t>
            </a:r>
            <a:r>
              <a:rPr lang="en-US" sz="3600" b="1" dirty="0">
                <a:solidFill>
                  <a:srgbClr val="000000"/>
                </a:solidFill>
                <a:latin typeface="Times New Roman" pitchFamily="18" charset="0"/>
                <a:cs typeface="Times New Roman" pitchFamily="18" charset="0"/>
              </a:rPr>
              <a:t> </a:t>
            </a:r>
            <a:r>
              <a:rPr lang="en-US" sz="3600" b="1" dirty="0" err="1" smtClean="0">
                <a:solidFill>
                  <a:srgbClr val="000000"/>
                </a:solidFill>
                <a:latin typeface="Times New Roman" pitchFamily="18" charset="0"/>
                <a:cs typeface="Times New Roman" pitchFamily="18" charset="0"/>
              </a:rPr>
              <a:t>và</a:t>
            </a:r>
            <a:r>
              <a:rPr lang="en-US" sz="3600" b="1" dirty="0" smtClean="0">
                <a:solidFill>
                  <a:srgbClr val="000000"/>
                </a:solidFill>
                <a:latin typeface="Times New Roman" pitchFamily="18" charset="0"/>
                <a:cs typeface="Times New Roman" pitchFamily="18" charset="0"/>
              </a:rPr>
              <a:t> t</a:t>
            </a:r>
            <a:r>
              <a:rPr lang="vi-VN" sz="3600" b="1" dirty="0">
                <a:solidFill>
                  <a:srgbClr val="000000"/>
                </a:solidFill>
                <a:latin typeface="Times New Roman" pitchFamily="18" charset="0"/>
                <a:cs typeface="Times New Roman" pitchFamily="18" charset="0"/>
              </a:rPr>
              <a:t>ư</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duy</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Lịch</a:t>
            </a:r>
            <a:r>
              <a:rPr lang="en-US" sz="3600" b="1" dirty="0">
                <a:solidFill>
                  <a:srgbClr val="000000"/>
                </a:solidFill>
                <a:latin typeface="Times New Roman" pitchFamily="18" charset="0"/>
                <a:cs typeface="Times New Roman" pitchFamily="18" charset="0"/>
              </a:rPr>
              <a:t> </a:t>
            </a:r>
            <a:r>
              <a:rPr lang="en-US" sz="3600" b="1" dirty="0" err="1">
                <a:solidFill>
                  <a:srgbClr val="000000"/>
                </a:solidFill>
                <a:latin typeface="Times New Roman" pitchFamily="18" charset="0"/>
                <a:cs typeface="Times New Roman" pitchFamily="18" charset="0"/>
              </a:rPr>
              <a:t>sử</a:t>
            </a:r>
            <a:r>
              <a:rPr lang="en-US" sz="3600" b="1" dirty="0">
                <a:solidFill>
                  <a:srgbClr val="000000"/>
                </a:solidFill>
                <a:latin typeface="Times New Roman" pitchFamily="18" charset="0"/>
                <a:cs typeface="Times New Roman" pitchFamily="18" charset="0"/>
              </a:rPr>
              <a:t> </a:t>
            </a:r>
            <a:endParaRPr lang="en-US" sz="3600" b="1" dirty="0">
              <a:solidFill>
                <a:schemeClr val="tx1"/>
              </a:solidFill>
              <a:latin typeface="Times New Roman" pitchFamily="18" charset="0"/>
              <a:cs typeface="Times New Roman" pitchFamily="18" charset="0"/>
            </a:endParaRPr>
          </a:p>
        </p:txBody>
      </p:sp>
      <p:sp>
        <p:nvSpPr>
          <p:cNvPr id="6" name="Rounded Rectangle 5"/>
          <p:cNvSpPr/>
          <p:nvPr/>
        </p:nvSpPr>
        <p:spPr>
          <a:xfrm>
            <a:off x="4705547" y="3645354"/>
            <a:ext cx="3355241" cy="178477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3200" b="1" dirty="0" err="1" smtClean="0">
                <a:solidFill>
                  <a:schemeClr val="tx1"/>
                </a:solidFill>
                <a:latin typeface="Times New Roman" pitchFamily="18" charset="0"/>
                <a:cs typeface="Times New Roman" pitchFamily="18" charset="0"/>
              </a:rPr>
              <a:t>Tìm</a:t>
            </a:r>
            <a:r>
              <a:rPr lang="en-US" sz="3200" b="1" dirty="0" smtClean="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hiểu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Lịch</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sử</a:t>
            </a:r>
            <a:endParaRPr lang="en-US" sz="3200" b="1" dirty="0">
              <a:solidFill>
                <a:schemeClr val="tx1"/>
              </a:solidFill>
              <a:latin typeface="Times New Roman" pitchFamily="18" charset="0"/>
              <a:cs typeface="Times New Roman" pitchFamily="18" charset="0"/>
            </a:endParaRPr>
          </a:p>
          <a:p>
            <a:pPr algn="ctr">
              <a:defRPr/>
            </a:pPr>
            <a:endParaRPr lang="en-US" sz="3200" b="1" dirty="0">
              <a:solidFill>
                <a:srgbClr val="FFFFFF"/>
              </a:solidFill>
              <a:latin typeface="Times New Roman" pitchFamily="18" charset="0"/>
              <a:cs typeface="Times New Roman" pitchFamily="18" charset="0"/>
            </a:endParaRPr>
          </a:p>
        </p:txBody>
      </p:sp>
      <p:sp>
        <p:nvSpPr>
          <p:cNvPr id="7" name="Rounded Rectangle 6"/>
          <p:cNvSpPr/>
          <p:nvPr/>
        </p:nvSpPr>
        <p:spPr>
          <a:xfrm>
            <a:off x="8257313" y="3616073"/>
            <a:ext cx="3756495" cy="1814055"/>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defRPr/>
            </a:pPr>
            <a:r>
              <a:rPr lang="en-US" sz="3200" b="1" dirty="0" err="1" smtClean="0">
                <a:solidFill>
                  <a:srgbClr val="000000"/>
                </a:solidFill>
                <a:latin typeface="Times New Roman" pitchFamily="18" charset="0"/>
                <a:cs typeface="Times New Roman" pitchFamily="18" charset="0"/>
              </a:rPr>
              <a:t>Vận</a:t>
            </a:r>
            <a:r>
              <a:rPr lang="en-US" sz="3200" b="1" dirty="0" smtClean="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dụng</a:t>
            </a:r>
            <a:r>
              <a:rPr lang="en-US" sz="3200" b="1" dirty="0">
                <a:solidFill>
                  <a:srgbClr val="000000"/>
                </a:solidFill>
                <a:latin typeface="Times New Roman" pitchFamily="18" charset="0"/>
                <a:cs typeface="Times New Roman" pitchFamily="18" charset="0"/>
              </a:rPr>
              <a:t> </a:t>
            </a:r>
            <a:endParaRPr lang="en-US" sz="3200" b="1" dirty="0" smtClean="0">
              <a:solidFill>
                <a:srgbClr val="000000"/>
              </a:solidFill>
              <a:latin typeface="Times New Roman" pitchFamily="18" charset="0"/>
              <a:cs typeface="Times New Roman" pitchFamily="18" charset="0"/>
            </a:endParaRPr>
          </a:p>
          <a:p>
            <a:pPr algn="ctr">
              <a:defRPr/>
            </a:pPr>
            <a:r>
              <a:rPr lang="en-US" sz="3200" b="1" dirty="0" err="1" smtClean="0">
                <a:solidFill>
                  <a:srgbClr val="000000"/>
                </a:solidFill>
                <a:latin typeface="Times New Roman" pitchFamily="18" charset="0"/>
                <a:cs typeface="Times New Roman" pitchFamily="18" charset="0"/>
              </a:rPr>
              <a:t>kiến</a:t>
            </a:r>
            <a:r>
              <a:rPr lang="en-US" sz="3200" b="1" dirty="0" smtClean="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thức</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kĩ</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năng</a:t>
            </a:r>
            <a:r>
              <a:rPr lang="en-US" sz="3200" b="1" dirty="0">
                <a:solidFill>
                  <a:srgbClr val="000000"/>
                </a:solidFill>
                <a:latin typeface="Times New Roman" pitchFamily="18" charset="0"/>
                <a:cs typeface="Times New Roman" pitchFamily="18" charset="0"/>
              </a:rPr>
              <a:t> </a:t>
            </a:r>
            <a:endParaRPr lang="en-US" sz="3200" b="1" dirty="0" smtClean="0">
              <a:solidFill>
                <a:srgbClr val="000000"/>
              </a:solidFill>
              <a:latin typeface="Times New Roman" pitchFamily="18" charset="0"/>
              <a:cs typeface="Times New Roman" pitchFamily="18" charset="0"/>
            </a:endParaRPr>
          </a:p>
          <a:p>
            <a:pPr algn="ctr">
              <a:defRPr/>
            </a:pPr>
            <a:r>
              <a:rPr lang="en-US" sz="3200" b="1" dirty="0" err="1" smtClean="0">
                <a:solidFill>
                  <a:srgbClr val="000000"/>
                </a:solidFill>
                <a:latin typeface="Times New Roman" pitchFamily="18" charset="0"/>
                <a:cs typeface="Times New Roman" pitchFamily="18" charset="0"/>
              </a:rPr>
              <a:t>và</a:t>
            </a:r>
            <a:r>
              <a:rPr lang="en-US" sz="3200" b="1" dirty="0" smtClean="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bài</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học</a:t>
            </a:r>
            <a:r>
              <a:rPr lang="en-US" sz="3200" b="1" dirty="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Lịch</a:t>
            </a:r>
            <a:r>
              <a:rPr lang="en-US" sz="3200" b="1" dirty="0" smtClean="0">
                <a:solidFill>
                  <a:srgbClr val="000000"/>
                </a:solidFill>
                <a:latin typeface="Times New Roman" pitchFamily="18" charset="0"/>
                <a:cs typeface="Times New Roman" pitchFamily="18" charset="0"/>
              </a:rPr>
              <a:t> </a:t>
            </a:r>
            <a:r>
              <a:rPr lang="en-US" sz="3200" b="1" dirty="0" err="1" smtClean="0">
                <a:solidFill>
                  <a:srgbClr val="000000"/>
                </a:solidFill>
                <a:latin typeface="Times New Roman" pitchFamily="18" charset="0"/>
                <a:cs typeface="Times New Roman" pitchFamily="18" charset="0"/>
              </a:rPr>
              <a:t>sử</a:t>
            </a:r>
            <a:r>
              <a:rPr lang="en-US" sz="3200" b="1" dirty="0" smtClean="0">
                <a:solidFill>
                  <a:srgbClr val="000000"/>
                </a:solidFill>
                <a:latin typeface="Times New Roman" pitchFamily="18" charset="0"/>
                <a:cs typeface="Times New Roman" pitchFamily="18" charset="0"/>
              </a:rPr>
              <a:t> </a:t>
            </a:r>
          </a:p>
          <a:p>
            <a:pPr algn="ctr">
              <a:defRPr/>
            </a:pPr>
            <a:r>
              <a:rPr lang="en-US" sz="3200" b="1" dirty="0" err="1" smtClean="0">
                <a:solidFill>
                  <a:srgbClr val="000000"/>
                </a:solidFill>
                <a:latin typeface="Times New Roman" pitchFamily="18" charset="0"/>
                <a:cs typeface="Times New Roman" pitchFamily="18" charset="0"/>
              </a:rPr>
              <a:t>vào</a:t>
            </a:r>
            <a:r>
              <a:rPr lang="en-US" sz="3200" b="1" dirty="0" smtClean="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thực</a:t>
            </a:r>
            <a:r>
              <a:rPr lang="en-US" sz="3200" b="1" dirty="0">
                <a:solidFill>
                  <a:srgbClr val="000000"/>
                </a:solidFill>
                <a:latin typeface="Times New Roman" pitchFamily="18" charset="0"/>
                <a:cs typeface="Times New Roman" pitchFamily="18" charset="0"/>
              </a:rPr>
              <a:t> </a:t>
            </a:r>
            <a:r>
              <a:rPr lang="en-US" sz="3200" b="1" dirty="0" err="1">
                <a:solidFill>
                  <a:srgbClr val="000000"/>
                </a:solidFill>
                <a:latin typeface="Times New Roman" pitchFamily="18" charset="0"/>
                <a:cs typeface="Times New Roman" pitchFamily="18" charset="0"/>
              </a:rPr>
              <a:t>tiễ</a:t>
            </a:r>
            <a:r>
              <a:rPr lang="en-US" sz="3200" b="1" dirty="0" err="1">
                <a:solidFill>
                  <a:srgbClr val="000000"/>
                </a:solidFill>
                <a:latin typeface="Arial" pitchFamily="34" charset="0"/>
                <a:cs typeface="Arial" pitchFamily="34" charset="0"/>
              </a:rPr>
              <a:t>n</a:t>
            </a:r>
            <a:endParaRPr lang="en-US" sz="3200" b="1" dirty="0">
              <a:solidFill>
                <a:srgbClr val="FFFFFF"/>
              </a:solidFill>
              <a:latin typeface="Arial" pitchFamily="34" charset="0"/>
              <a:cs typeface="Arial" pitchFamily="34" charset="0"/>
            </a:endParaRPr>
          </a:p>
        </p:txBody>
      </p:sp>
      <p:cxnSp>
        <p:nvCxnSpPr>
          <p:cNvPr id="10" name="Straight Connector 9"/>
          <p:cNvCxnSpPr/>
          <p:nvPr/>
        </p:nvCxnSpPr>
        <p:spPr>
          <a:xfrm>
            <a:off x="6449297" y="2466113"/>
            <a:ext cx="0" cy="512614"/>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p:nvPr/>
        </p:nvCxnSpPr>
        <p:spPr>
          <a:xfrm flipV="1">
            <a:off x="2944207" y="2978723"/>
            <a:ext cx="7128050" cy="4"/>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2944207" y="2992585"/>
            <a:ext cx="0" cy="637347"/>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Connector 15"/>
          <p:cNvCxnSpPr/>
          <p:nvPr/>
        </p:nvCxnSpPr>
        <p:spPr>
          <a:xfrm>
            <a:off x="6442473" y="2978727"/>
            <a:ext cx="0" cy="637347"/>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a:off x="10072257" y="2992585"/>
            <a:ext cx="0" cy="637347"/>
          </a:xfrm>
          <a:prstGeom prst="line">
            <a:avLst/>
          </a:prstGeom>
        </p:spPr>
        <p:style>
          <a:lnRef idx="3">
            <a:schemeClr val="accent1"/>
          </a:lnRef>
          <a:fillRef idx="0">
            <a:schemeClr val="accent1"/>
          </a:fillRef>
          <a:effectRef idx="2">
            <a:schemeClr val="accent1"/>
          </a:effectRef>
          <a:fontRef idx="minor">
            <a:schemeClr val="tx1"/>
          </a:fontRef>
        </p:style>
      </p:cxnSp>
      <p:sp>
        <p:nvSpPr>
          <p:cNvPr id="8" name="Rectangle 7"/>
          <p:cNvSpPr/>
          <p:nvPr/>
        </p:nvSpPr>
        <p:spPr>
          <a:xfrm>
            <a:off x="1359941" y="5688449"/>
            <a:ext cx="10653868" cy="1200329"/>
          </a:xfrm>
          <a:prstGeom prst="rect">
            <a:avLst/>
          </a:prstGeom>
        </p:spPr>
        <p:txBody>
          <a:bodyPr wrap="square">
            <a:spAutoFit/>
          </a:bodyPr>
          <a:lstStyle/>
          <a:p>
            <a:pPr algn="just">
              <a:buNone/>
            </a:pPr>
            <a:r>
              <a:rPr lang="en-US" sz="2800" b="1" dirty="0">
                <a:ln>
                  <a:solidFill>
                    <a:schemeClr val="accent2"/>
                  </a:solidFill>
                </a:ln>
                <a:solidFill>
                  <a:srgbClr val="FF0000"/>
                </a:solidFill>
                <a:latin typeface="Times New Roman" pitchFamily="18" charset="0"/>
                <a:cs typeface="Times New Roman" pitchFamily="18" charset="0"/>
              </a:rPr>
              <a:t>BIỂU HIỆN CỦA CÁC NĂNG LỰC MÔN HỌC </a:t>
            </a:r>
            <a:r>
              <a:rPr lang="en-US" sz="2800" b="1" dirty="0" smtClean="0">
                <a:ln>
                  <a:solidFill>
                    <a:schemeClr val="accent2"/>
                  </a:solidFill>
                </a:ln>
                <a:solidFill>
                  <a:srgbClr val="FF0000"/>
                </a:solidFill>
                <a:latin typeface="Times New Roman" pitchFamily="18" charset="0"/>
                <a:cs typeface="Times New Roman" pitchFamily="18" charset="0"/>
              </a:rPr>
              <a:t>CẦN </a:t>
            </a:r>
            <a:r>
              <a:rPr lang="en-US" sz="2800" b="1" dirty="0">
                <a:ln>
                  <a:solidFill>
                    <a:schemeClr val="accent2"/>
                  </a:solidFill>
                </a:ln>
                <a:solidFill>
                  <a:srgbClr val="FF0000"/>
                </a:solidFill>
                <a:latin typeface="Times New Roman" pitchFamily="18" charset="0"/>
                <a:cs typeface="Times New Roman" pitchFamily="18" charset="0"/>
              </a:rPr>
              <a:t>HÌNH THÀNH VÀ PHÁT TRIỂN </a:t>
            </a:r>
            <a:r>
              <a:rPr lang="en-US" sz="2800" b="1" dirty="0" smtClean="0">
                <a:ln>
                  <a:solidFill>
                    <a:schemeClr val="accent2"/>
                  </a:solidFill>
                </a:ln>
                <a:solidFill>
                  <a:srgbClr val="FF0000"/>
                </a:solidFill>
                <a:latin typeface="Times New Roman" pitchFamily="18" charset="0"/>
                <a:cs typeface="Times New Roman" pitchFamily="18" charset="0"/>
              </a:rPr>
              <a:t>TRONG </a:t>
            </a:r>
            <a:r>
              <a:rPr lang="en-US" sz="2800" b="1" dirty="0">
                <a:ln>
                  <a:solidFill>
                    <a:schemeClr val="accent2"/>
                  </a:solidFill>
                </a:ln>
                <a:solidFill>
                  <a:srgbClr val="FF0000"/>
                </a:solidFill>
                <a:latin typeface="Times New Roman" pitchFamily="18" charset="0"/>
                <a:cs typeface="Times New Roman" pitchFamily="18" charset="0"/>
              </a:rPr>
              <a:t>DẠY HỌC LỊCH SỬ</a:t>
            </a:r>
            <a:endParaRPr lang="en-US" sz="2800" b="1" dirty="0">
              <a:ln>
                <a:solidFill>
                  <a:schemeClr val="accent2"/>
                </a:solidFill>
              </a:ln>
              <a:solidFill>
                <a:srgbClr val="FF0000"/>
              </a:solidFill>
            </a:endParaRPr>
          </a:p>
          <a:p>
            <a:pPr algn="just">
              <a:buNone/>
            </a:pPr>
            <a:endParaRPr lang="en-US" sz="1600" b="1" dirty="0">
              <a:ln>
                <a:solidFill>
                  <a:schemeClr val="accent6">
                    <a:lumMod val="75000"/>
                  </a:schemeClr>
                </a:solidFill>
              </a:ln>
            </a:endParaRPr>
          </a:p>
        </p:txBody>
      </p:sp>
    </p:spTree>
    <p:extLst>
      <p:ext uri="{BB962C8B-B14F-4D97-AF65-F5344CB8AC3E}">
        <p14:creationId xmlns:p14="http://schemas.microsoft.com/office/powerpoint/2010/main" val="3986093935"/>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1000"/>
                                        <p:tgtEl>
                                          <p:spTgt spid="10"/>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1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1000"/>
                                        <p:tgtEl>
                                          <p:spTgt spid="1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1000"/>
                                        <p:tgtEl>
                                          <p:spTgt spid="16"/>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1000"/>
                                        <p:tgtEl>
                                          <p:spTgt spid="17"/>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1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304800"/>
            <a:ext cx="11887200" cy="6248400"/>
          </a:xfrm>
        </p:spPr>
        <p:txBody>
          <a:bodyPr>
            <a:normAutofit/>
          </a:bodyPr>
          <a:lstStyle/>
          <a:p>
            <a:pPr algn="just">
              <a:buNone/>
            </a:pPr>
            <a:r>
              <a:rPr lang="en-US" sz="2400" b="1" dirty="0" smtClean="0">
                <a:latin typeface="Times New Roman" pitchFamily="18" charset="0"/>
                <a:cs typeface="Times New Roman" pitchFamily="18" charset="0"/>
              </a:rPr>
              <a:t>               </a:t>
            </a:r>
            <a:endParaRPr lang="en-US" sz="2400" b="1" dirty="0">
              <a:ln>
                <a:solidFill>
                  <a:schemeClr val="accent6">
                    <a:lumMod val="75000"/>
                  </a:schemeClr>
                </a:solidFill>
              </a:ln>
            </a:endParaRPr>
          </a:p>
        </p:txBody>
      </p:sp>
      <p:sp>
        <p:nvSpPr>
          <p:cNvPr id="2" name="Rectangle 1"/>
          <p:cNvSpPr/>
          <p:nvPr/>
        </p:nvSpPr>
        <p:spPr>
          <a:xfrm>
            <a:off x="1599027" y="33273"/>
            <a:ext cx="8867335" cy="769441"/>
          </a:xfrm>
          <a:prstGeom prst="rect">
            <a:avLst/>
          </a:prstGeom>
        </p:spPr>
        <p:txBody>
          <a:bodyPr wrap="square">
            <a:spAutoFit/>
          </a:bodyPr>
          <a:lstStyle/>
          <a:p>
            <a:pPr algn="just"/>
            <a:r>
              <a:rPr lang="en-US" sz="4400" b="1" dirty="0" err="1">
                <a:solidFill>
                  <a:schemeClr val="accent6">
                    <a:lumMod val="75000"/>
                  </a:schemeClr>
                </a:solidFill>
                <a:latin typeface="Times New Roman" pitchFamily="18" charset="0"/>
                <a:cs typeface="Times New Roman" pitchFamily="18" charset="0"/>
              </a:rPr>
              <a:t>Năng</a:t>
            </a:r>
            <a:r>
              <a:rPr lang="en-US" sz="4400" b="1" dirty="0">
                <a:solidFill>
                  <a:schemeClr val="accent6">
                    <a:lumMod val="75000"/>
                  </a:schemeClr>
                </a:solidFill>
                <a:latin typeface="Times New Roman" pitchFamily="18" charset="0"/>
                <a:cs typeface="Times New Roman" pitchFamily="18" charset="0"/>
              </a:rPr>
              <a:t> </a:t>
            </a:r>
            <a:r>
              <a:rPr lang="en-US" sz="4400" b="1" dirty="0" err="1" smtClean="0">
                <a:solidFill>
                  <a:schemeClr val="accent6">
                    <a:lumMod val="75000"/>
                  </a:schemeClr>
                </a:solidFill>
                <a:latin typeface="Times New Roman" pitchFamily="18" charset="0"/>
                <a:cs typeface="Times New Roman" pitchFamily="18" charset="0"/>
              </a:rPr>
              <a:t>lực</a:t>
            </a:r>
            <a:r>
              <a:rPr lang="en-US" sz="4400" b="1" dirty="0" smtClean="0">
                <a:solidFill>
                  <a:schemeClr val="accent6">
                    <a:lumMod val="75000"/>
                  </a:schemeClr>
                </a:solidFill>
                <a:latin typeface="Times New Roman" pitchFamily="18" charset="0"/>
                <a:cs typeface="Times New Roman" pitchFamily="18" charset="0"/>
              </a:rPr>
              <a:t> </a:t>
            </a:r>
            <a:r>
              <a:rPr lang="en-US" sz="4400" b="1" dirty="0" err="1" smtClean="0">
                <a:solidFill>
                  <a:schemeClr val="accent6">
                    <a:lumMod val="75000"/>
                  </a:schemeClr>
                </a:solidFill>
                <a:latin typeface="Times New Roman" pitchFamily="18" charset="0"/>
                <a:cs typeface="Times New Roman" pitchFamily="18" charset="0"/>
              </a:rPr>
              <a:t>nhận</a:t>
            </a:r>
            <a:r>
              <a:rPr lang="en-US" sz="4400" b="1" dirty="0" smtClean="0">
                <a:solidFill>
                  <a:schemeClr val="accent6">
                    <a:lumMod val="75000"/>
                  </a:schemeClr>
                </a:solidFill>
                <a:latin typeface="Times New Roman" pitchFamily="18" charset="0"/>
                <a:cs typeface="Times New Roman" pitchFamily="18" charset="0"/>
              </a:rPr>
              <a:t> </a:t>
            </a:r>
            <a:r>
              <a:rPr lang="en-US" sz="4400" b="1" dirty="0" err="1" smtClean="0">
                <a:solidFill>
                  <a:schemeClr val="accent6">
                    <a:lumMod val="75000"/>
                  </a:schemeClr>
                </a:solidFill>
                <a:latin typeface="Times New Roman" pitchFamily="18" charset="0"/>
                <a:cs typeface="Times New Roman" pitchFamily="18" charset="0"/>
              </a:rPr>
              <a:t>thức</a:t>
            </a:r>
            <a:r>
              <a:rPr lang="en-US" sz="4400" b="1" dirty="0" smtClean="0">
                <a:solidFill>
                  <a:schemeClr val="accent6">
                    <a:lumMod val="75000"/>
                  </a:schemeClr>
                </a:solidFill>
                <a:latin typeface="Times New Roman" pitchFamily="18" charset="0"/>
                <a:cs typeface="Times New Roman" pitchFamily="18" charset="0"/>
              </a:rPr>
              <a:t> </a:t>
            </a:r>
            <a:r>
              <a:rPr lang="en-US" sz="4400" b="1" dirty="0" err="1" smtClean="0">
                <a:solidFill>
                  <a:schemeClr val="accent6">
                    <a:lumMod val="75000"/>
                  </a:schemeClr>
                </a:solidFill>
                <a:latin typeface="Times New Roman" pitchFamily="18" charset="0"/>
                <a:cs typeface="Times New Roman" pitchFamily="18" charset="0"/>
              </a:rPr>
              <a:t>Lịch</a:t>
            </a:r>
            <a:r>
              <a:rPr lang="en-US" sz="4400" b="1" dirty="0" smtClean="0">
                <a:solidFill>
                  <a:schemeClr val="accent6">
                    <a:lumMod val="75000"/>
                  </a:schemeClr>
                </a:solidFill>
                <a:latin typeface="Times New Roman" pitchFamily="18" charset="0"/>
                <a:cs typeface="Times New Roman" pitchFamily="18" charset="0"/>
              </a:rPr>
              <a:t> </a:t>
            </a:r>
            <a:r>
              <a:rPr lang="en-US" sz="4400" b="1" dirty="0" err="1">
                <a:solidFill>
                  <a:schemeClr val="accent6">
                    <a:lumMod val="75000"/>
                  </a:schemeClr>
                </a:solidFill>
                <a:latin typeface="Times New Roman" pitchFamily="18" charset="0"/>
                <a:cs typeface="Times New Roman" pitchFamily="18" charset="0"/>
              </a:rPr>
              <a:t>sử</a:t>
            </a:r>
            <a:endParaRPr lang="en-US" sz="4400" b="1" dirty="0">
              <a:solidFill>
                <a:schemeClr val="accent6">
                  <a:lumMod val="75000"/>
                </a:schemeClr>
              </a:solidFill>
              <a:latin typeface="Times New Roman" pitchFamily="18" charset="0"/>
              <a:cs typeface="Times New Roman" pitchFamily="18" charset="0"/>
            </a:endParaRPr>
          </a:p>
        </p:txBody>
      </p:sp>
      <p:sp>
        <p:nvSpPr>
          <p:cNvPr id="10" name="Rounded Rectangle 9"/>
          <p:cNvSpPr/>
          <p:nvPr/>
        </p:nvSpPr>
        <p:spPr>
          <a:xfrm>
            <a:off x="1446212" y="998805"/>
            <a:ext cx="10621522" cy="30808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rgbClr val="FF0000"/>
                </a:solidFill>
                <a:latin typeface="Times New Roman" pitchFamily="18" charset="0"/>
                <a:cs typeface="Times New Roman" pitchFamily="18" charset="0"/>
              </a:rPr>
              <a:t>  </a:t>
            </a:r>
            <a:r>
              <a:rPr lang="en-US" sz="3200" b="1" dirty="0" smtClean="0">
                <a:solidFill>
                  <a:schemeClr val="accent6">
                    <a:lumMod val="50000"/>
                  </a:schemeClr>
                </a:solidFill>
                <a:latin typeface="Times New Roman" pitchFamily="18" charset="0"/>
                <a:cs typeface="Times New Roman" pitchFamily="18" charset="0"/>
              </a:rPr>
              <a:t>TÁI HIỆN LỊCH SỬ</a:t>
            </a:r>
          </a:p>
          <a:p>
            <a:pPr algn="just"/>
            <a:r>
              <a:rPr lang="en-US" sz="3200" dirty="0" smtClean="0">
                <a:solidFill>
                  <a:schemeClr val="accent6">
                    <a:lumMod val="50000"/>
                  </a:schemeClr>
                </a:solidFill>
                <a:latin typeface="Times New Roman" pitchFamily="18" charset="0"/>
                <a:cs typeface="Times New Roman" pitchFamily="18" charset="0"/>
              </a:rPr>
              <a:t> (tri </a:t>
            </a:r>
            <a:r>
              <a:rPr lang="en-US" sz="3200" dirty="0" err="1">
                <a:solidFill>
                  <a:schemeClr val="accent6">
                    <a:lumMod val="50000"/>
                  </a:schemeClr>
                </a:solidFill>
                <a:latin typeface="Times New Roman" pitchFamily="18" charset="0"/>
                <a:cs typeface="Times New Roman" pitchFamily="18" charset="0"/>
              </a:rPr>
              <a:t>giác</a:t>
            </a:r>
            <a:r>
              <a:rPr lang="en-US" sz="3200" dirty="0">
                <a:solidFill>
                  <a:schemeClr val="accent6">
                    <a:lumMod val="50000"/>
                  </a:schemeClr>
                </a:solidFill>
                <a:latin typeface="Times New Roman" pitchFamily="18" charset="0"/>
                <a:cs typeface="Times New Roman" pitchFamily="18" charset="0"/>
              </a:rPr>
              <a:t> </a:t>
            </a:r>
            <a:r>
              <a:rPr lang="en-US" sz="3200" dirty="0" err="1">
                <a:solidFill>
                  <a:schemeClr val="accent6">
                    <a:lumMod val="50000"/>
                  </a:schemeClr>
                </a:solidFill>
                <a:latin typeface="Times New Roman" pitchFamily="18" charset="0"/>
                <a:cs typeface="Times New Roman" pitchFamily="18" charset="0"/>
              </a:rPr>
              <a:t>tài</a:t>
            </a:r>
            <a:r>
              <a:rPr lang="en-US" sz="3200" dirty="0">
                <a:solidFill>
                  <a:schemeClr val="accent6">
                    <a:lumMod val="50000"/>
                  </a:schemeClr>
                </a:solidFill>
                <a:latin typeface="Times New Roman" pitchFamily="18" charset="0"/>
                <a:cs typeface="Times New Roman" pitchFamily="18" charset="0"/>
              </a:rPr>
              <a:t> </a:t>
            </a:r>
            <a:r>
              <a:rPr lang="en-US" sz="3200" dirty="0" err="1">
                <a:solidFill>
                  <a:schemeClr val="accent6">
                    <a:lumMod val="50000"/>
                  </a:schemeClr>
                </a:solidFill>
                <a:latin typeface="Times New Roman" pitchFamily="18" charset="0"/>
                <a:cs typeface="Times New Roman" pitchFamily="18" charset="0"/>
              </a:rPr>
              <a:t>liệu</a:t>
            </a:r>
            <a:r>
              <a:rPr lang="en-US" sz="3200" dirty="0">
                <a:solidFill>
                  <a:schemeClr val="accent6">
                    <a:lumMod val="50000"/>
                  </a:schemeClr>
                </a:solidFill>
                <a:latin typeface="Times New Roman" pitchFamily="18" charset="0"/>
                <a:cs typeface="Times New Roman" pitchFamily="18" charset="0"/>
              </a:rPr>
              <a:t>, </a:t>
            </a:r>
            <a:r>
              <a:rPr lang="en-US" sz="3200" dirty="0" err="1">
                <a:solidFill>
                  <a:schemeClr val="accent6">
                    <a:lumMod val="50000"/>
                  </a:schemeClr>
                </a:solidFill>
                <a:latin typeface="Times New Roman" pitchFamily="18" charset="0"/>
                <a:cs typeface="Times New Roman" pitchFamily="18" charset="0"/>
              </a:rPr>
              <a:t>sự</a:t>
            </a:r>
            <a:r>
              <a:rPr lang="en-US" sz="3200" dirty="0">
                <a:solidFill>
                  <a:schemeClr val="accent6">
                    <a:lumMod val="50000"/>
                  </a:schemeClr>
                </a:solidFill>
                <a:latin typeface="Times New Roman" pitchFamily="18" charset="0"/>
                <a:cs typeface="Times New Roman" pitchFamily="18" charset="0"/>
              </a:rPr>
              <a:t> </a:t>
            </a:r>
            <a:r>
              <a:rPr lang="en-US" sz="3200" dirty="0" err="1">
                <a:solidFill>
                  <a:schemeClr val="accent6">
                    <a:lumMod val="50000"/>
                  </a:schemeClr>
                </a:solidFill>
                <a:latin typeface="Times New Roman" pitchFamily="18" charset="0"/>
                <a:cs typeface="Times New Roman" pitchFamily="18" charset="0"/>
              </a:rPr>
              <a:t>kiện</a:t>
            </a:r>
            <a:r>
              <a:rPr lang="en-US" sz="3200" dirty="0">
                <a:solidFill>
                  <a:schemeClr val="accent6">
                    <a:lumMod val="50000"/>
                  </a:schemeClr>
                </a:solidFill>
                <a:latin typeface="Times New Roman" pitchFamily="18" charset="0"/>
                <a:cs typeface="Times New Roman" pitchFamily="18" charset="0"/>
              </a:rPr>
              <a:t>, </a:t>
            </a:r>
            <a:r>
              <a:rPr lang="en-US" sz="3200" dirty="0" err="1">
                <a:solidFill>
                  <a:schemeClr val="accent6">
                    <a:lumMod val="50000"/>
                  </a:schemeClr>
                </a:solidFill>
                <a:latin typeface="Times New Roman" pitchFamily="18" charset="0"/>
                <a:cs typeface="Times New Roman" pitchFamily="18" charset="0"/>
              </a:rPr>
              <a:t>hình</a:t>
            </a:r>
            <a:r>
              <a:rPr lang="en-US" sz="3200" dirty="0">
                <a:solidFill>
                  <a:schemeClr val="accent6">
                    <a:lumMod val="50000"/>
                  </a:schemeClr>
                </a:solidFill>
                <a:latin typeface="Times New Roman" pitchFamily="18" charset="0"/>
                <a:cs typeface="Times New Roman" pitchFamily="18" charset="0"/>
              </a:rPr>
              <a:t> dung, </a:t>
            </a:r>
            <a:r>
              <a:rPr lang="en-US" sz="3200" dirty="0" err="1">
                <a:solidFill>
                  <a:schemeClr val="accent6">
                    <a:lumMod val="50000"/>
                  </a:schemeClr>
                </a:solidFill>
                <a:latin typeface="Times New Roman" pitchFamily="18" charset="0"/>
                <a:cs typeface="Times New Roman" pitchFamily="18" charset="0"/>
              </a:rPr>
              <a:t>tưởng</a:t>
            </a:r>
            <a:r>
              <a:rPr lang="en-US" sz="3200" dirty="0">
                <a:solidFill>
                  <a:schemeClr val="accent6">
                    <a:lumMod val="50000"/>
                  </a:schemeClr>
                </a:solidFill>
                <a:latin typeface="Times New Roman" pitchFamily="18" charset="0"/>
                <a:cs typeface="Times New Roman" pitchFamily="18" charset="0"/>
              </a:rPr>
              <a:t> </a:t>
            </a:r>
            <a:r>
              <a:rPr lang="en-US" sz="3200" dirty="0" err="1">
                <a:solidFill>
                  <a:schemeClr val="accent6">
                    <a:lumMod val="50000"/>
                  </a:schemeClr>
                </a:solidFill>
                <a:latin typeface="Times New Roman" pitchFamily="18" charset="0"/>
                <a:cs typeface="Times New Roman" pitchFamily="18" charset="0"/>
              </a:rPr>
              <a:t>tượng</a:t>
            </a:r>
            <a:r>
              <a:rPr lang="en-US" sz="3200" dirty="0">
                <a:solidFill>
                  <a:schemeClr val="accent6">
                    <a:lumMod val="50000"/>
                  </a:schemeClr>
                </a:solidFill>
                <a:latin typeface="Times New Roman" pitchFamily="18" charset="0"/>
                <a:cs typeface="Times New Roman" pitchFamily="18" charset="0"/>
              </a:rPr>
              <a:t>, </a:t>
            </a:r>
            <a:r>
              <a:rPr lang="en-US" sz="3200" dirty="0" err="1">
                <a:solidFill>
                  <a:schemeClr val="accent6">
                    <a:lumMod val="50000"/>
                  </a:schemeClr>
                </a:solidFill>
                <a:latin typeface="Times New Roman" pitchFamily="18" charset="0"/>
                <a:cs typeface="Times New Roman" pitchFamily="18" charset="0"/>
              </a:rPr>
              <a:t>nhớ</a:t>
            </a:r>
            <a:r>
              <a:rPr lang="en-US" sz="3200" dirty="0">
                <a:solidFill>
                  <a:schemeClr val="accent6">
                    <a:lumMod val="50000"/>
                  </a:schemeClr>
                </a:solidFill>
                <a:latin typeface="Times New Roman" pitchFamily="18" charset="0"/>
                <a:cs typeface="Times New Roman" pitchFamily="18" charset="0"/>
              </a:rPr>
              <a:t>)</a:t>
            </a:r>
            <a:r>
              <a:rPr lang="en-US" sz="3200" dirty="0">
                <a:solidFill>
                  <a:schemeClr val="accent6">
                    <a:lumMod val="50000"/>
                  </a:schemeClr>
                </a:solidFill>
              </a:rPr>
              <a:t> </a:t>
            </a:r>
          </a:p>
          <a:p>
            <a:pPr algn="just"/>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Nêu</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tên</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kể</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về</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các</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nhân</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vật</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lịch</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sử</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quan</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trọng</a:t>
            </a:r>
            <a:endParaRPr lang="en-US" sz="3200" dirty="0">
              <a:solidFill>
                <a:schemeClr val="tx2"/>
              </a:solidFill>
              <a:latin typeface="Times New Roman" pitchFamily="18" charset="0"/>
              <a:cs typeface="Times New Roman" pitchFamily="18" charset="0"/>
            </a:endParaRPr>
          </a:p>
          <a:p>
            <a:pPr algn="just"/>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Trình</a:t>
            </a:r>
            <a:r>
              <a:rPr lang="en-US" sz="3200" dirty="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bày</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mô</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tả</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các</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sự</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kiện</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hiện</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tượng</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lịch</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sử</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quan</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trọng</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đã</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diễn</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ra</a:t>
            </a:r>
            <a:r>
              <a:rPr lang="en-US" sz="3200" b="1" dirty="0">
                <a:solidFill>
                  <a:schemeClr val="tx2"/>
                </a:solidFill>
              </a:rPr>
              <a:t> </a:t>
            </a:r>
            <a:endParaRPr lang="en-US" sz="3200" dirty="0">
              <a:solidFill>
                <a:schemeClr val="tx2"/>
              </a:solidFill>
              <a:latin typeface="Times New Roman" pitchFamily="18" charset="0"/>
              <a:cs typeface="Times New Roman" pitchFamily="18" charset="0"/>
            </a:endParaRPr>
          </a:p>
          <a:p>
            <a:endParaRPr lang="en-US" sz="3200" dirty="0">
              <a:solidFill>
                <a:schemeClr val="tx2"/>
              </a:solidFill>
              <a:latin typeface="Times New Roman" pitchFamily="18" charset="0"/>
              <a:cs typeface="Times New Roman" pitchFamily="18" charset="0"/>
            </a:endParaRPr>
          </a:p>
        </p:txBody>
      </p:sp>
      <p:sp>
        <p:nvSpPr>
          <p:cNvPr id="11" name="Rounded Rectangle 10"/>
          <p:cNvSpPr/>
          <p:nvPr/>
        </p:nvSpPr>
        <p:spPr>
          <a:xfrm>
            <a:off x="1446212" y="4487594"/>
            <a:ext cx="10621522" cy="20960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rgbClr val="FF0000"/>
                </a:solidFill>
                <a:latin typeface="Times New Roman" pitchFamily="18" charset="0"/>
                <a:cs typeface="Times New Roman" pitchFamily="18" charset="0"/>
              </a:rPr>
              <a:t>  </a:t>
            </a:r>
            <a:r>
              <a:rPr lang="en-US" sz="3200" b="1" dirty="0" smtClean="0">
                <a:solidFill>
                  <a:schemeClr val="accent6">
                    <a:lumMod val="50000"/>
                  </a:schemeClr>
                </a:solidFill>
                <a:latin typeface="Times New Roman" pitchFamily="18" charset="0"/>
                <a:cs typeface="Times New Roman" pitchFamily="18" charset="0"/>
              </a:rPr>
              <a:t>TƯ DUY LỊCH SỬ</a:t>
            </a:r>
          </a:p>
          <a:p>
            <a:pPr algn="just"/>
            <a:r>
              <a:rPr lang="en-US" sz="3200" dirty="0" smtClean="0">
                <a:solidFill>
                  <a:schemeClr val="tx2"/>
                </a:solidFill>
                <a:latin typeface="Times New Roman" pitchFamily="18" charset="0"/>
                <a:cs typeface="Times New Roman" pitchFamily="18" charset="0"/>
              </a:rPr>
              <a:t> </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Nhận</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xét</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giải</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thích</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được</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kết</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quả</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của</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sự</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kiện</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hiện</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tượng</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lịch</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sử</a:t>
            </a:r>
            <a:r>
              <a:rPr lang="en-US" sz="3200" dirty="0">
                <a:solidFill>
                  <a:schemeClr val="tx2"/>
                </a:solidFill>
                <a:latin typeface="Times New Roman" pitchFamily="18" charset="0"/>
                <a:cs typeface="Times New Roman" pitchFamily="18" charset="0"/>
              </a:rPr>
              <a:t> ở </a:t>
            </a:r>
            <a:r>
              <a:rPr lang="en-US" sz="3200" dirty="0" err="1">
                <a:solidFill>
                  <a:schemeClr val="tx2"/>
                </a:solidFill>
                <a:latin typeface="Times New Roman" pitchFamily="18" charset="0"/>
                <a:cs typeface="Times New Roman" pitchFamily="18" charset="0"/>
              </a:rPr>
              <a:t>mức</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độ</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đơn</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giản</a:t>
            </a:r>
            <a:endParaRPr lang="en-US" sz="3200" dirty="0">
              <a:solidFill>
                <a:schemeClr val="tx2"/>
              </a:solidFill>
              <a:latin typeface="Times New Roman" pitchFamily="18" charset="0"/>
              <a:cs typeface="Times New Roman" pitchFamily="18" charset="0"/>
            </a:endParaRPr>
          </a:p>
          <a:p>
            <a:pPr algn="just"/>
            <a:endParaRPr lang="en-US" sz="32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0030680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93812" y="1124243"/>
            <a:ext cx="10621522"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rgbClr val="C00000"/>
                </a:solidFill>
                <a:latin typeface="Times New Roman" pitchFamily="18" charset="0"/>
                <a:cs typeface="Times New Roman" pitchFamily="18" charset="0"/>
              </a:rPr>
              <a:t>   PHÁT HIỆN VẤN ĐỀ LỊCH SỬ</a:t>
            </a:r>
          </a:p>
          <a:p>
            <a:pPr algn="ctr"/>
            <a:r>
              <a:rPr lang="en-US" sz="3200" dirty="0" err="1" smtClean="0">
                <a:solidFill>
                  <a:schemeClr val="tx2"/>
                </a:solidFill>
                <a:latin typeface="Times New Roman" pitchFamily="18" charset="0"/>
                <a:cs typeface="Times New Roman" pitchFamily="18" charset="0"/>
              </a:rPr>
              <a:t>Nêu</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thắc</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mắc</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câu</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hỏi</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đơn</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giản</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về</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sự</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kiện</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nhân</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vật</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lịch</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sử</a:t>
            </a:r>
            <a:endParaRPr lang="en-US" sz="3200" dirty="0">
              <a:solidFill>
                <a:schemeClr val="tx2"/>
              </a:solidFill>
              <a:latin typeface="Times New Roman" pitchFamily="18" charset="0"/>
              <a:cs typeface="Times New Roman" pitchFamily="18" charset="0"/>
            </a:endParaRPr>
          </a:p>
        </p:txBody>
      </p:sp>
      <p:sp>
        <p:nvSpPr>
          <p:cNvPr id="6" name="Rounded Rectangle 5"/>
          <p:cNvSpPr/>
          <p:nvPr/>
        </p:nvSpPr>
        <p:spPr>
          <a:xfrm>
            <a:off x="1293811" y="2657622"/>
            <a:ext cx="10621523" cy="2133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0000FF"/>
                </a:solidFill>
                <a:latin typeface="Times New Roman" pitchFamily="18" charset="0"/>
                <a:cs typeface="Times New Roman" pitchFamily="18" charset="0"/>
              </a:rPr>
              <a:t>   </a:t>
            </a:r>
            <a:r>
              <a:rPr lang="en-US" sz="3200" dirty="0" smtClean="0">
                <a:solidFill>
                  <a:srgbClr val="C00000"/>
                </a:solidFill>
                <a:latin typeface="Times New Roman" pitchFamily="18" charset="0"/>
                <a:cs typeface="Times New Roman" pitchFamily="18" charset="0"/>
              </a:rPr>
              <a:t>THU THẬP THÔNG TIN ĐỂ GIẢI QUYẾT</a:t>
            </a:r>
          </a:p>
          <a:p>
            <a:pPr algn="just">
              <a:buFontTx/>
              <a:buChar char="-"/>
            </a:pP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Quan</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sát</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tra</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cứu</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tài</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liệu</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học</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tập</a:t>
            </a:r>
            <a:r>
              <a:rPr lang="en-US" sz="3200" dirty="0" smtClean="0">
                <a:solidFill>
                  <a:schemeClr val="tx2"/>
                </a:solidFill>
                <a:latin typeface="Times New Roman" pitchFamily="18" charset="0"/>
                <a:cs typeface="Times New Roman" pitchFamily="18" charset="0"/>
              </a:rPr>
              <a:t> (SGK, </a:t>
            </a:r>
            <a:r>
              <a:rPr lang="en-US" sz="3200" dirty="0" err="1" smtClean="0">
                <a:solidFill>
                  <a:schemeClr val="tx2"/>
                </a:solidFill>
                <a:latin typeface="Times New Roman" pitchFamily="18" charset="0"/>
                <a:cs typeface="Times New Roman" pitchFamily="18" charset="0"/>
              </a:rPr>
              <a:t>đoạn</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tư</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liệu</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đọc</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kí</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hiệu</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bản</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đồ</a:t>
            </a:r>
            <a:r>
              <a:rPr lang="en-US" sz="3200" dirty="0" smtClean="0">
                <a:solidFill>
                  <a:schemeClr val="tx2"/>
                </a:solidFill>
                <a:latin typeface="Times New Roman" pitchFamily="18" charset="0"/>
                <a:cs typeface="Times New Roman" pitchFamily="18" charset="0"/>
              </a:rPr>
              <a:t> … ở </a:t>
            </a:r>
            <a:r>
              <a:rPr lang="en-US" sz="3200" dirty="0" err="1" smtClean="0">
                <a:solidFill>
                  <a:schemeClr val="tx2"/>
                </a:solidFill>
                <a:latin typeface="Times New Roman" pitchFamily="18" charset="0"/>
                <a:cs typeface="Times New Roman" pitchFamily="18" charset="0"/>
              </a:rPr>
              <a:t>mức</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độ</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đơn</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giản</a:t>
            </a:r>
            <a:r>
              <a:rPr lang="en-US" sz="3200" dirty="0" smtClean="0">
                <a:solidFill>
                  <a:schemeClr val="tx2"/>
                </a:solidFill>
                <a:latin typeface="Times New Roman" pitchFamily="18" charset="0"/>
                <a:cs typeface="Times New Roman" pitchFamily="18" charset="0"/>
              </a:rPr>
              <a:t>.</a:t>
            </a:r>
          </a:p>
          <a:p>
            <a:pPr algn="just">
              <a:buFontTx/>
              <a:buChar char="-"/>
            </a:pP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Ghi</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lại</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những</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dữ</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liệu</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thu</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thập</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được</a:t>
            </a:r>
            <a:r>
              <a:rPr lang="en-US" sz="3200" dirty="0" smtClean="0">
                <a:solidFill>
                  <a:schemeClr val="tx2"/>
                </a:solidFill>
                <a:latin typeface="Times New Roman" pitchFamily="18" charset="0"/>
                <a:cs typeface="Times New Roman" pitchFamily="18" charset="0"/>
              </a:rPr>
              <a:t> ở </a:t>
            </a:r>
            <a:r>
              <a:rPr lang="en-US" sz="3200" dirty="0" err="1" smtClean="0">
                <a:solidFill>
                  <a:schemeClr val="tx2"/>
                </a:solidFill>
                <a:latin typeface="Times New Roman" pitchFamily="18" charset="0"/>
                <a:cs typeface="Times New Roman" pitchFamily="18" charset="0"/>
              </a:rPr>
              <a:t>mức</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độ</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đơn</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giản</a:t>
            </a:r>
            <a:endParaRPr lang="en-US" sz="3200" dirty="0">
              <a:solidFill>
                <a:schemeClr val="tx2"/>
              </a:solidFill>
              <a:latin typeface="Times New Roman" pitchFamily="18" charset="0"/>
              <a:cs typeface="Times New Roman" pitchFamily="18" charset="0"/>
            </a:endParaRPr>
          </a:p>
        </p:txBody>
      </p:sp>
      <p:sp>
        <p:nvSpPr>
          <p:cNvPr id="7" name="Rounded Rectangle 6"/>
          <p:cNvSpPr/>
          <p:nvPr/>
        </p:nvSpPr>
        <p:spPr>
          <a:xfrm>
            <a:off x="1293812" y="4982308"/>
            <a:ext cx="10621523" cy="152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C00000"/>
                </a:solidFill>
                <a:latin typeface="Times New Roman" pitchFamily="18" charset="0"/>
                <a:cs typeface="Times New Roman" pitchFamily="18" charset="0"/>
              </a:rPr>
              <a:t>  </a:t>
            </a:r>
            <a:endParaRPr lang="en-US" sz="3200" dirty="0" smtClean="0">
              <a:solidFill>
                <a:srgbClr val="C00000"/>
              </a:solidFill>
              <a:latin typeface="Times New Roman" pitchFamily="18" charset="0"/>
              <a:cs typeface="Times New Roman" pitchFamily="18" charset="0"/>
            </a:endParaRPr>
          </a:p>
          <a:p>
            <a:pPr algn="just"/>
            <a:r>
              <a:rPr lang="en-US" sz="3200" dirty="0" smtClean="0">
                <a:solidFill>
                  <a:srgbClr val="C00000"/>
                </a:solidFill>
                <a:latin typeface="Times New Roman" pitchFamily="18" charset="0"/>
                <a:cs typeface="Times New Roman" pitchFamily="18" charset="0"/>
              </a:rPr>
              <a:t>NHẬN XÉT, ĐÁNH GIÁ, RÚT KINH NGHIỆM</a:t>
            </a:r>
          </a:p>
          <a:p>
            <a:pPr algn="just"/>
            <a:r>
              <a:rPr lang="en-US" sz="3200" dirty="0" err="1" smtClean="0">
                <a:solidFill>
                  <a:schemeClr val="tx2"/>
                </a:solidFill>
                <a:latin typeface="Times New Roman" pitchFamily="18" charset="0"/>
                <a:cs typeface="Times New Roman" pitchFamily="18" charset="0"/>
              </a:rPr>
              <a:t>Nêu</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được</a:t>
            </a:r>
            <a:r>
              <a:rPr lang="en-US" sz="3200" dirty="0" smtClean="0">
                <a:solidFill>
                  <a:schemeClr val="tx2"/>
                </a:solidFill>
                <a:latin typeface="Times New Roman" pitchFamily="18" charset="0"/>
                <a:cs typeface="Times New Roman" pitchFamily="18" charset="0"/>
              </a:rPr>
              <a:t> ý </a:t>
            </a:r>
            <a:r>
              <a:rPr lang="en-US" sz="3200" dirty="0" err="1" smtClean="0">
                <a:solidFill>
                  <a:schemeClr val="tx2"/>
                </a:solidFill>
                <a:latin typeface="Times New Roman" pitchFamily="18" charset="0"/>
                <a:cs typeface="Times New Roman" pitchFamily="18" charset="0"/>
              </a:rPr>
              <a:t>kiến</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phân</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tích</a:t>
            </a:r>
            <a:r>
              <a:rPr lang="en-US" sz="3200" dirty="0" smtClean="0">
                <a:solidFill>
                  <a:schemeClr val="tx2"/>
                </a:solidFill>
                <a:latin typeface="Times New Roman" pitchFamily="18" charset="0"/>
                <a:cs typeface="Times New Roman" pitchFamily="18" charset="0"/>
              </a:rPr>
              <a:t>, so </a:t>
            </a:r>
            <a:r>
              <a:rPr lang="en-US" sz="3200" dirty="0" err="1" smtClean="0">
                <a:solidFill>
                  <a:schemeClr val="tx2"/>
                </a:solidFill>
                <a:latin typeface="Times New Roman" pitchFamily="18" charset="0"/>
                <a:cs typeface="Times New Roman" pitchFamily="18" charset="0"/>
              </a:rPr>
              <a:t>sánh</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đánh</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giá</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đơn</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giản</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về</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sự</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kiện</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hiện</a:t>
            </a:r>
            <a:r>
              <a:rPr lang="en-US" sz="3200" dirty="0" smtClean="0">
                <a:solidFill>
                  <a:schemeClr val="tx2"/>
                </a:solidFill>
                <a:latin typeface="Times New Roman" pitchFamily="18" charset="0"/>
                <a:cs typeface="Times New Roman" pitchFamily="18" charset="0"/>
              </a:rPr>
              <a:t> </a:t>
            </a:r>
            <a:r>
              <a:rPr lang="en-US" sz="3200" dirty="0" err="1" smtClean="0">
                <a:solidFill>
                  <a:schemeClr val="tx2"/>
                </a:solidFill>
                <a:latin typeface="Times New Roman" pitchFamily="18" charset="0"/>
                <a:cs typeface="Times New Roman" pitchFamily="18" charset="0"/>
              </a:rPr>
              <a:t>tượng</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lịch</a:t>
            </a:r>
            <a:r>
              <a:rPr lang="en-US" sz="3200" dirty="0">
                <a:solidFill>
                  <a:schemeClr val="tx2"/>
                </a:solidFill>
                <a:latin typeface="Times New Roman" pitchFamily="18" charset="0"/>
                <a:cs typeface="Times New Roman" pitchFamily="18" charset="0"/>
              </a:rPr>
              <a:t> </a:t>
            </a:r>
            <a:r>
              <a:rPr lang="en-US" sz="3200" dirty="0" err="1">
                <a:solidFill>
                  <a:schemeClr val="tx2"/>
                </a:solidFill>
                <a:latin typeface="Times New Roman" pitchFamily="18" charset="0"/>
                <a:cs typeface="Times New Roman" pitchFamily="18" charset="0"/>
              </a:rPr>
              <a:t>sử</a:t>
            </a:r>
            <a:endParaRPr lang="en-US" sz="3200" dirty="0">
              <a:solidFill>
                <a:schemeClr val="tx2"/>
              </a:solidFill>
              <a:latin typeface="Times New Roman" pitchFamily="18" charset="0"/>
              <a:cs typeface="Times New Roman" pitchFamily="18" charset="0"/>
            </a:endParaRPr>
          </a:p>
          <a:p>
            <a:pPr algn="just"/>
            <a:endParaRPr lang="en-US" sz="2400" dirty="0">
              <a:solidFill>
                <a:srgbClr val="0000FF"/>
              </a:solidFill>
              <a:latin typeface="Times New Roman" pitchFamily="18" charset="0"/>
              <a:cs typeface="Times New Roman" pitchFamily="18" charset="0"/>
            </a:endParaRPr>
          </a:p>
        </p:txBody>
      </p:sp>
      <p:sp>
        <p:nvSpPr>
          <p:cNvPr id="2" name="Rectangle 1"/>
          <p:cNvSpPr/>
          <p:nvPr/>
        </p:nvSpPr>
        <p:spPr>
          <a:xfrm>
            <a:off x="1293812" y="-346164"/>
            <a:ext cx="10424574" cy="1384995"/>
          </a:xfrm>
          <a:prstGeom prst="rect">
            <a:avLst/>
          </a:prstGeom>
        </p:spPr>
        <p:txBody>
          <a:bodyPr wrap="square">
            <a:spAutoFit/>
          </a:bodyPr>
          <a:lstStyle/>
          <a:p>
            <a:pPr lvl="0" algn="ctr"/>
            <a:endParaRPr lang="en-US" sz="2400" b="1" dirty="0" smtClean="0">
              <a:solidFill>
                <a:prstClr val="black"/>
              </a:solidFill>
              <a:latin typeface="Times New Roman" pitchFamily="18" charset="0"/>
              <a:cs typeface="Times New Roman" pitchFamily="18" charset="0"/>
            </a:endParaRPr>
          </a:p>
          <a:p>
            <a:pPr lvl="0" algn="ctr"/>
            <a:endParaRPr lang="en-US" sz="2400" b="1" dirty="0">
              <a:solidFill>
                <a:prstClr val="black"/>
              </a:solidFill>
              <a:latin typeface="Times New Roman" pitchFamily="18" charset="0"/>
              <a:cs typeface="Times New Roman" pitchFamily="18" charset="0"/>
            </a:endParaRPr>
          </a:p>
          <a:p>
            <a:pPr lvl="0" algn="ctr"/>
            <a:r>
              <a:rPr lang="en-US" sz="3600" b="1" dirty="0" err="1" smtClean="0">
                <a:solidFill>
                  <a:schemeClr val="accent6">
                    <a:lumMod val="75000"/>
                  </a:schemeClr>
                </a:solidFill>
                <a:latin typeface="Times New Roman" pitchFamily="18" charset="0"/>
                <a:cs typeface="Times New Roman" pitchFamily="18" charset="0"/>
              </a:rPr>
              <a:t>Năng</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lực</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tìm</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tòi</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khám</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phá</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lịch</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sử</a:t>
            </a:r>
            <a:r>
              <a:rPr lang="en-US" sz="3600" b="1" dirty="0">
                <a:solidFill>
                  <a:schemeClr val="accent6">
                    <a:lumMod val="75000"/>
                  </a:schemeClr>
                </a:solidFill>
                <a:latin typeface="Times New Roman" pitchFamily="18" charset="0"/>
                <a:cs typeface="Times New Roman" pitchFamily="18" charset="0"/>
              </a:rPr>
              <a:t> - </a:t>
            </a:r>
            <a:r>
              <a:rPr lang="en-US" sz="3600" b="1" dirty="0" err="1">
                <a:solidFill>
                  <a:schemeClr val="accent6">
                    <a:lumMod val="75000"/>
                  </a:schemeClr>
                </a:solidFill>
                <a:latin typeface="Times New Roman" pitchFamily="18" charset="0"/>
                <a:cs typeface="Times New Roman" pitchFamily="18" charset="0"/>
              </a:rPr>
              <a:t>tìm</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hiểu</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lịch</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sử</a:t>
            </a:r>
            <a:endParaRPr lang="en-US" sz="3600" b="1"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149018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8"/>
            <a:ext cx="9997440" cy="681965"/>
          </a:xfrm>
        </p:spPr>
        <p:txBody>
          <a:bodyPr>
            <a:normAutofit fontScale="90000"/>
          </a:bodyPr>
          <a:lstStyle/>
          <a:p>
            <a:r>
              <a:rPr lang="en-US" sz="3600" b="1" dirty="0" err="1">
                <a:solidFill>
                  <a:schemeClr val="accent6">
                    <a:lumMod val="75000"/>
                  </a:schemeClr>
                </a:solidFill>
                <a:latin typeface="Times New Roman" pitchFamily="18" charset="0"/>
                <a:cs typeface="Times New Roman" pitchFamily="18" charset="0"/>
              </a:rPr>
              <a:t>Năng</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lực</a:t>
            </a:r>
            <a:r>
              <a:rPr lang="en-US" sz="3600" b="1" dirty="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vận</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dụng</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kiến</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thức</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kĩ</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năng</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đã</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học</a:t>
            </a:r>
            <a:r>
              <a:rPr lang="en-US" sz="3600" b="1" dirty="0">
                <a:solidFill>
                  <a:srgbClr val="002060"/>
                </a:solidFill>
                <a:latin typeface="Times New Roman" pitchFamily="18" charset="0"/>
                <a:cs typeface="Times New Roman" pitchFamily="18" charset="0"/>
              </a:rPr>
              <a:t/>
            </a:r>
            <a:br>
              <a:rPr lang="en-US" sz="3600" b="1" dirty="0">
                <a:solidFill>
                  <a:srgbClr val="002060"/>
                </a:solidFill>
                <a:latin typeface="Times New Roman" pitchFamily="18" charset="0"/>
                <a:cs typeface="Times New Roman" pitchFamily="18" charset="0"/>
              </a:rPr>
            </a:br>
            <a:endParaRPr lang="en-US" sz="3600" dirty="0"/>
          </a:p>
        </p:txBody>
      </p:sp>
      <p:sp>
        <p:nvSpPr>
          <p:cNvPr id="3" name="Content Placeholder 2"/>
          <p:cNvSpPr>
            <a:spLocks noGrp="1"/>
          </p:cNvSpPr>
          <p:nvPr>
            <p:ph idx="1"/>
          </p:nvPr>
        </p:nvSpPr>
        <p:spPr>
          <a:xfrm>
            <a:off x="1308294" y="703384"/>
            <a:ext cx="10603289" cy="1448973"/>
          </a:xfrm>
        </p:spPr>
        <p:txBody>
          <a:bodyPr>
            <a:normAutofit/>
          </a:bodyPr>
          <a:lstStyle/>
          <a:p>
            <a:pPr marL="82550" indent="0">
              <a:buNone/>
            </a:pPr>
            <a:r>
              <a:rPr lang="en-US" sz="2800" b="1" dirty="0">
                <a:solidFill>
                  <a:schemeClr val="accent6">
                    <a:lumMod val="50000"/>
                  </a:schemeClr>
                </a:solidFill>
                <a:latin typeface="Times New Roman" pitchFamily="18" charset="0"/>
                <a:cs typeface="Times New Roman" pitchFamily="18" charset="0"/>
              </a:rPr>
              <a:t>VẬN DỤNG KIẾN THỨC VÀO THỰC HÀNH BỘ </a:t>
            </a:r>
            <a:r>
              <a:rPr lang="en-US" sz="2800" b="1" dirty="0" smtClean="0">
                <a:solidFill>
                  <a:schemeClr val="accent6">
                    <a:lumMod val="50000"/>
                  </a:schemeClr>
                </a:solidFill>
                <a:latin typeface="Times New Roman" pitchFamily="18" charset="0"/>
                <a:cs typeface="Times New Roman" pitchFamily="18" charset="0"/>
              </a:rPr>
              <a:t>MÔN</a:t>
            </a:r>
            <a:r>
              <a:rPr lang="en-US" sz="2800" dirty="0" smtClean="0">
                <a:solidFill>
                  <a:schemeClr val="accent6">
                    <a:lumMod val="50000"/>
                  </a:schemeClr>
                </a:solidFill>
                <a:latin typeface="Times New Roman" pitchFamily="18" charset="0"/>
                <a:cs typeface="Times New Roman" pitchFamily="18" charset="0"/>
              </a:rPr>
              <a:t>   </a:t>
            </a:r>
          </a:p>
          <a:p>
            <a:pPr marL="82550" indent="0">
              <a:buNone/>
            </a:pP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Biết</a:t>
            </a:r>
            <a:r>
              <a:rPr lang="en-US" sz="2800" dirty="0" smtClean="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sử</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dụng</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đồ</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dùng</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trực</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quan</a:t>
            </a:r>
            <a:r>
              <a:rPr lang="en-US" sz="2800" dirty="0">
                <a:solidFill>
                  <a:schemeClr val="tx2">
                    <a:lumMod val="75000"/>
                  </a:schemeClr>
                </a:solidFill>
                <a:latin typeface="Times New Roman" pitchFamily="18" charset="0"/>
                <a:cs typeface="Times New Roman" pitchFamily="18" charset="0"/>
              </a:rPr>
              <a:t> ở </a:t>
            </a:r>
            <a:r>
              <a:rPr lang="en-US" sz="2800" dirty="0" err="1">
                <a:solidFill>
                  <a:schemeClr val="tx2">
                    <a:lumMod val="75000"/>
                  </a:schemeClr>
                </a:solidFill>
                <a:latin typeface="Times New Roman" pitchFamily="18" charset="0"/>
                <a:cs typeface="Times New Roman" pitchFamily="18" charset="0"/>
              </a:rPr>
              <a:t>mức</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độ</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đơn</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giản</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tô</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màu</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bản</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đồ</a:t>
            </a:r>
            <a:r>
              <a:rPr lang="en-US" sz="2800" dirty="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lập</a:t>
            </a:r>
            <a:r>
              <a:rPr lang="en-US" sz="2800" dirty="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bảng</a:t>
            </a:r>
            <a:r>
              <a:rPr lang="en-US" sz="2800" dirty="0" smtClean="0">
                <a:solidFill>
                  <a:schemeClr val="tx2">
                    <a:lumMod val="75000"/>
                  </a:schemeClr>
                </a:solidFill>
                <a:latin typeface="Times New Roman" pitchFamily="18" charset="0"/>
                <a:cs typeface="Times New Roman" pitchFamily="18" charset="0"/>
              </a:rPr>
              <a:t> </a:t>
            </a:r>
            <a:r>
              <a:rPr lang="en-US" sz="2800" dirty="0">
                <a:solidFill>
                  <a:schemeClr val="tx2">
                    <a:lumMod val="75000"/>
                  </a:schemeClr>
                </a:solidFill>
                <a:latin typeface="Times New Roman" pitchFamily="18" charset="0"/>
                <a:cs typeface="Times New Roman" pitchFamily="18" charset="0"/>
              </a:rPr>
              <a:t>so </a:t>
            </a:r>
            <a:r>
              <a:rPr lang="en-US" sz="2800" dirty="0" err="1">
                <a:solidFill>
                  <a:schemeClr val="tx2">
                    <a:lumMod val="75000"/>
                  </a:schemeClr>
                </a:solidFill>
                <a:latin typeface="Times New Roman" pitchFamily="18" charset="0"/>
                <a:cs typeface="Times New Roman" pitchFamily="18" charset="0"/>
              </a:rPr>
              <a:t>sánh</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điền</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vào</a:t>
            </a:r>
            <a:r>
              <a:rPr lang="en-US" sz="2800" dirty="0">
                <a:solidFill>
                  <a:schemeClr val="tx2">
                    <a:lumMod val="75000"/>
                  </a:schemeClr>
                </a:solidFill>
                <a:latin typeface="Times New Roman" pitchFamily="18" charset="0"/>
                <a:cs typeface="Times New Roman" pitchFamily="18" charset="0"/>
              </a:rPr>
              <a:t> ô </a:t>
            </a:r>
            <a:r>
              <a:rPr lang="en-US" sz="2800" dirty="0" err="1">
                <a:solidFill>
                  <a:schemeClr val="tx2">
                    <a:lumMod val="75000"/>
                  </a:schemeClr>
                </a:solidFill>
                <a:latin typeface="Times New Roman" pitchFamily="18" charset="0"/>
                <a:cs typeface="Times New Roman" pitchFamily="18" charset="0"/>
              </a:rPr>
              <a:t>trống</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trong</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sơ</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đồ</a:t>
            </a:r>
            <a:r>
              <a:rPr lang="en-US" sz="2800" dirty="0">
                <a:solidFill>
                  <a:schemeClr val="tx2">
                    <a:lumMod val="75000"/>
                  </a:schemeClr>
                </a:solidFill>
                <a:latin typeface="Times New Roman" pitchFamily="18" charset="0"/>
                <a:cs typeface="Times New Roman" pitchFamily="18" charset="0"/>
              </a:rPr>
              <a:t>)</a:t>
            </a:r>
          </a:p>
        </p:txBody>
      </p:sp>
      <p:sp>
        <p:nvSpPr>
          <p:cNvPr id="4" name="Rectangle 3"/>
          <p:cNvSpPr/>
          <p:nvPr/>
        </p:nvSpPr>
        <p:spPr>
          <a:xfrm>
            <a:off x="1308294" y="2152357"/>
            <a:ext cx="10578906" cy="1815882"/>
          </a:xfrm>
          <a:prstGeom prst="rect">
            <a:avLst/>
          </a:prstGeom>
        </p:spPr>
        <p:txBody>
          <a:bodyPr wrap="square">
            <a:spAutoFit/>
          </a:bodyPr>
          <a:lstStyle/>
          <a:p>
            <a:pPr marL="82550" indent="0" algn="just">
              <a:spcBef>
                <a:spcPts val="0"/>
              </a:spcBef>
              <a:buNone/>
            </a:pPr>
            <a:r>
              <a:rPr lang="en-US" b="1" dirty="0">
                <a:solidFill>
                  <a:schemeClr val="bg1"/>
                </a:solidFill>
                <a:latin typeface="Times New Roman" pitchFamily="18" charset="0"/>
                <a:cs typeface="Times New Roman" pitchFamily="18" charset="0"/>
              </a:rPr>
              <a:t> </a:t>
            </a:r>
            <a:r>
              <a:rPr lang="en-US" sz="2800" b="1" dirty="0">
                <a:solidFill>
                  <a:schemeClr val="accent6">
                    <a:lumMod val="50000"/>
                  </a:schemeClr>
                </a:solidFill>
                <a:latin typeface="Times New Roman" pitchFamily="18" charset="0"/>
                <a:cs typeface="Times New Roman" pitchFamily="18" charset="0"/>
              </a:rPr>
              <a:t>VẬN DỤNG KIẾN THỨC CŨ HIỂU KIẾN THỨC MỚI</a:t>
            </a:r>
          </a:p>
          <a:p>
            <a:pPr marL="82550" indent="0" algn="just">
              <a:spcBef>
                <a:spcPts val="0"/>
              </a:spcBef>
              <a:buNone/>
            </a:pPr>
            <a:r>
              <a:rPr lang="en-US" sz="2800" dirty="0" smtClean="0">
                <a:solidFill>
                  <a:srgbClr val="0000FF"/>
                </a:solidFill>
                <a:latin typeface="Times New Roman" pitchFamily="18" charset="0"/>
                <a:cs typeface="Times New Roman" pitchFamily="18" charset="0"/>
              </a:rPr>
              <a:t> </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Tái</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hiện</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kiến</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thức</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cũ</a:t>
            </a:r>
            <a:endParaRPr lang="en-US" sz="2800" dirty="0">
              <a:solidFill>
                <a:schemeClr val="tx2">
                  <a:lumMod val="75000"/>
                </a:schemeClr>
              </a:solidFill>
              <a:latin typeface="Times New Roman" pitchFamily="18" charset="0"/>
              <a:cs typeface="Times New Roman" pitchFamily="18" charset="0"/>
            </a:endParaRPr>
          </a:p>
          <a:p>
            <a:pPr marL="82550" indent="0" algn="just">
              <a:spcBef>
                <a:spcPts val="0"/>
              </a:spcBef>
              <a:buNone/>
            </a:pPr>
            <a:r>
              <a:rPr lang="en-US" sz="2800" dirty="0">
                <a:solidFill>
                  <a:schemeClr val="tx2">
                    <a:lumMod val="75000"/>
                  </a:schemeClr>
                </a:solidFill>
                <a:latin typeface="Times New Roman" pitchFamily="18" charset="0"/>
                <a:cs typeface="Times New Roman" pitchFamily="18" charset="0"/>
              </a:rPr>
              <a:t> </a:t>
            </a:r>
            <a:r>
              <a:rPr lang="en-US" sz="2800" dirty="0" smtClean="0">
                <a:solidFill>
                  <a:schemeClr val="tx2">
                    <a:lumMod val="75000"/>
                  </a:schemeClr>
                </a:solidFill>
                <a:latin typeface="Times New Roman" pitchFamily="18" charset="0"/>
                <a:cs typeface="Times New Roman" pitchFamily="18" charset="0"/>
              </a:rPr>
              <a:t>- </a:t>
            </a:r>
            <a:r>
              <a:rPr lang="en-US" sz="2800" dirty="0">
                <a:solidFill>
                  <a:schemeClr val="tx2">
                    <a:lumMod val="75000"/>
                  </a:schemeClr>
                </a:solidFill>
                <a:latin typeface="Times New Roman" pitchFamily="18" charset="0"/>
                <a:cs typeface="Times New Roman" pitchFamily="18" charset="0"/>
              </a:rPr>
              <a:t>So </a:t>
            </a:r>
            <a:r>
              <a:rPr lang="en-US" sz="2800" dirty="0" err="1">
                <a:solidFill>
                  <a:schemeClr val="tx2">
                    <a:lumMod val="75000"/>
                  </a:schemeClr>
                </a:solidFill>
                <a:latin typeface="Times New Roman" pitchFamily="18" charset="0"/>
                <a:cs typeface="Times New Roman" pitchFamily="18" charset="0"/>
              </a:rPr>
              <a:t>sánh</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với</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kiến</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thức</a:t>
            </a:r>
            <a:r>
              <a:rPr lang="en-US" sz="2800" dirty="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mới</a:t>
            </a:r>
            <a:endParaRPr lang="en-US" sz="2800" dirty="0" smtClean="0">
              <a:solidFill>
                <a:schemeClr val="tx2">
                  <a:lumMod val="75000"/>
                </a:schemeClr>
              </a:solidFill>
              <a:latin typeface="Times New Roman" pitchFamily="18" charset="0"/>
              <a:cs typeface="Times New Roman" pitchFamily="18" charset="0"/>
            </a:endParaRPr>
          </a:p>
          <a:p>
            <a:pPr marL="82550" indent="0" algn="just">
              <a:spcBef>
                <a:spcPts val="0"/>
              </a:spcBef>
              <a:buNone/>
            </a:pPr>
            <a:r>
              <a:rPr lang="en-US" sz="2800" dirty="0" smtClean="0">
                <a:solidFill>
                  <a:schemeClr val="tx2">
                    <a:lumMod val="75000"/>
                  </a:schemeClr>
                </a:solidFill>
                <a:latin typeface="Times New Roman" pitchFamily="18" charset="0"/>
                <a:cs typeface="Times New Roman" pitchFamily="18" charset="0"/>
              </a:rPr>
              <a:t> </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Rút</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kết</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luận</a:t>
            </a:r>
            <a:r>
              <a:rPr lang="en-US" sz="2800" dirty="0">
                <a:solidFill>
                  <a:schemeClr val="tx2">
                    <a:lumMod val="75000"/>
                  </a:schemeClr>
                </a:solidFill>
                <a:latin typeface="Times New Roman" pitchFamily="18" charset="0"/>
                <a:cs typeface="Times New Roman" pitchFamily="18" charset="0"/>
              </a:rPr>
              <a:t> (ở </a:t>
            </a:r>
            <a:r>
              <a:rPr lang="en-US" sz="2800" dirty="0" err="1">
                <a:solidFill>
                  <a:schemeClr val="tx2">
                    <a:lumMod val="75000"/>
                  </a:schemeClr>
                </a:solidFill>
                <a:latin typeface="Times New Roman" pitchFamily="18" charset="0"/>
                <a:cs typeface="Times New Roman" pitchFamily="18" charset="0"/>
              </a:rPr>
              <a:t>mức</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đơn</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giản</a:t>
            </a:r>
            <a:r>
              <a:rPr lang="en-US" sz="2800" dirty="0">
                <a:solidFill>
                  <a:schemeClr val="tx2">
                    <a:lumMod val="75000"/>
                  </a:schemeClr>
                </a:solidFill>
                <a:latin typeface="Times New Roman" pitchFamily="18" charset="0"/>
                <a:cs typeface="Times New Roman" pitchFamily="18" charset="0"/>
              </a:rPr>
              <a:t>)</a:t>
            </a:r>
            <a:endParaRPr lang="en-US" sz="2800" dirty="0"/>
          </a:p>
        </p:txBody>
      </p:sp>
      <p:sp>
        <p:nvSpPr>
          <p:cNvPr id="5" name="Rectangle 4"/>
          <p:cNvSpPr/>
          <p:nvPr/>
        </p:nvSpPr>
        <p:spPr>
          <a:xfrm>
            <a:off x="1308294" y="3968239"/>
            <a:ext cx="11211952" cy="1384995"/>
          </a:xfrm>
          <a:prstGeom prst="rect">
            <a:avLst/>
          </a:prstGeom>
        </p:spPr>
        <p:txBody>
          <a:bodyPr wrap="square">
            <a:spAutoFit/>
          </a:bodyPr>
          <a:lstStyle/>
          <a:p>
            <a:pPr algn="just"/>
            <a:r>
              <a:rPr lang="en-US" sz="2800" dirty="0">
                <a:solidFill>
                  <a:srgbClr val="0000FF"/>
                </a:solidFill>
                <a:latin typeface="Times New Roman" pitchFamily="18" charset="0"/>
                <a:cs typeface="Times New Roman" pitchFamily="18" charset="0"/>
              </a:rPr>
              <a:t> </a:t>
            </a:r>
            <a:r>
              <a:rPr lang="en-US" sz="2400" b="1" dirty="0">
                <a:solidFill>
                  <a:schemeClr val="accent6">
                    <a:lumMod val="50000"/>
                  </a:schemeClr>
                </a:solidFill>
                <a:latin typeface="Times New Roman" pitchFamily="18" charset="0"/>
                <a:cs typeface="Times New Roman" pitchFamily="18" charset="0"/>
              </a:rPr>
              <a:t>VẬN DỤNG KIẾN THỨC, </a:t>
            </a:r>
            <a:r>
              <a:rPr lang="en-US" sz="2400" b="1" dirty="0" smtClean="0">
                <a:solidFill>
                  <a:schemeClr val="accent6">
                    <a:lumMod val="50000"/>
                  </a:schemeClr>
                </a:solidFill>
                <a:latin typeface="Times New Roman" pitchFamily="18" charset="0"/>
                <a:cs typeface="Times New Roman" pitchFamily="18" charset="0"/>
              </a:rPr>
              <a:t> KĨ </a:t>
            </a:r>
            <a:r>
              <a:rPr lang="en-US" sz="2400" b="1" dirty="0">
                <a:solidFill>
                  <a:schemeClr val="accent6">
                    <a:lumMod val="50000"/>
                  </a:schemeClr>
                </a:solidFill>
                <a:latin typeface="Times New Roman" pitchFamily="18" charset="0"/>
                <a:cs typeface="Times New Roman" pitchFamily="18" charset="0"/>
              </a:rPr>
              <a:t>NĂNG VÀO THỰC TẾ CUỘC SỐNG</a:t>
            </a:r>
          </a:p>
          <a:p>
            <a:pPr algn="just"/>
            <a:r>
              <a:rPr lang="en-US" sz="2800" dirty="0">
                <a:solidFill>
                  <a:schemeClr val="tx2">
                    <a:lumMod val="75000"/>
                  </a:schemeClr>
                </a:solidFill>
                <a:latin typeface="Times New Roman" pitchFamily="18" charset="0"/>
                <a:cs typeface="Times New Roman" pitchFamily="18" charset="0"/>
              </a:rPr>
              <a:t> - </a:t>
            </a:r>
            <a:r>
              <a:rPr lang="en-US" sz="2800" dirty="0" err="1">
                <a:solidFill>
                  <a:schemeClr val="tx2">
                    <a:lumMod val="75000"/>
                  </a:schemeClr>
                </a:solidFill>
                <a:latin typeface="Times New Roman" pitchFamily="18" charset="0"/>
                <a:cs typeface="Times New Roman" pitchFamily="18" charset="0"/>
              </a:rPr>
              <a:t>Rút</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kinh</a:t>
            </a:r>
            <a:r>
              <a:rPr lang="en-US" sz="2800" dirty="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nghiệm</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bài</a:t>
            </a:r>
            <a:r>
              <a:rPr lang="en-US" sz="2800" dirty="0" smtClean="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học</a:t>
            </a:r>
            <a:r>
              <a:rPr lang="en-US" sz="2800" dirty="0" smtClean="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của</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sự</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kiện</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hiện</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tượng</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lịch</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sử</a:t>
            </a:r>
            <a:r>
              <a:rPr lang="en-US" sz="2800" dirty="0">
                <a:solidFill>
                  <a:schemeClr val="tx2">
                    <a:lumMod val="75000"/>
                  </a:schemeClr>
                </a:solidFill>
                <a:latin typeface="Times New Roman" pitchFamily="18" charset="0"/>
                <a:cs typeface="Times New Roman" pitchFamily="18" charset="0"/>
              </a:rPr>
              <a:t> ở </a:t>
            </a:r>
            <a:r>
              <a:rPr lang="en-US" sz="2800" dirty="0" err="1">
                <a:solidFill>
                  <a:schemeClr val="tx2">
                    <a:lumMod val="75000"/>
                  </a:schemeClr>
                </a:solidFill>
                <a:latin typeface="Times New Roman" pitchFamily="18" charset="0"/>
                <a:cs typeface="Times New Roman" pitchFamily="18" charset="0"/>
              </a:rPr>
              <a:t>mức</a:t>
            </a:r>
            <a:r>
              <a:rPr lang="en-US" sz="2800" dirty="0">
                <a:solidFill>
                  <a:schemeClr val="tx2">
                    <a:lumMod val="75000"/>
                  </a:schemeClr>
                </a:solidFill>
                <a:latin typeface="Times New Roman" pitchFamily="18" charset="0"/>
                <a:cs typeface="Times New Roman" pitchFamily="18" charset="0"/>
              </a:rPr>
              <a:t> </a:t>
            </a:r>
            <a:r>
              <a:rPr lang="en-US" sz="2800" dirty="0" err="1" smtClean="0">
                <a:solidFill>
                  <a:schemeClr val="tx2">
                    <a:lumMod val="75000"/>
                  </a:schemeClr>
                </a:solidFill>
                <a:latin typeface="Times New Roman" pitchFamily="18" charset="0"/>
                <a:cs typeface="Times New Roman" pitchFamily="18" charset="0"/>
              </a:rPr>
              <a:t>đơn</a:t>
            </a:r>
            <a:r>
              <a:rPr lang="en-US" sz="2800" dirty="0" smtClean="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giản</a:t>
            </a:r>
            <a:endParaRPr lang="en-US" sz="2800" dirty="0">
              <a:solidFill>
                <a:schemeClr val="tx2">
                  <a:lumMod val="75000"/>
                </a:schemeClr>
              </a:solidFill>
              <a:latin typeface="Times New Roman" pitchFamily="18" charset="0"/>
              <a:cs typeface="Times New Roman" pitchFamily="18" charset="0"/>
            </a:endParaRPr>
          </a:p>
          <a:p>
            <a:pPr algn="just"/>
            <a:r>
              <a:rPr lang="en-US" sz="2800" dirty="0">
                <a:solidFill>
                  <a:schemeClr val="tx2">
                    <a:lumMod val="75000"/>
                  </a:schemeClr>
                </a:solidFill>
                <a:latin typeface="Times New Roman" pitchFamily="18" charset="0"/>
                <a:cs typeface="Times New Roman" pitchFamily="18" charset="0"/>
              </a:rPr>
              <a:t> - </a:t>
            </a:r>
            <a:r>
              <a:rPr lang="en-US" sz="2800" dirty="0" err="1">
                <a:solidFill>
                  <a:schemeClr val="tx2">
                    <a:lumMod val="75000"/>
                  </a:schemeClr>
                </a:solidFill>
                <a:latin typeface="Times New Roman" pitchFamily="18" charset="0"/>
                <a:cs typeface="Times New Roman" pitchFamily="18" charset="0"/>
              </a:rPr>
              <a:t>Sưu</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tầm</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tranh</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ảnh</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tài</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liệu</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về</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sự</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kiện</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lịch</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sử</a:t>
            </a:r>
            <a:endParaRPr lang="en-US" sz="2800" dirty="0"/>
          </a:p>
        </p:txBody>
      </p:sp>
      <p:sp>
        <p:nvSpPr>
          <p:cNvPr id="6" name="Rectangle 5"/>
          <p:cNvSpPr/>
          <p:nvPr/>
        </p:nvSpPr>
        <p:spPr>
          <a:xfrm>
            <a:off x="1308294" y="5325771"/>
            <a:ext cx="10883706" cy="1384995"/>
          </a:xfrm>
          <a:prstGeom prst="rect">
            <a:avLst/>
          </a:prstGeom>
        </p:spPr>
        <p:txBody>
          <a:bodyPr wrap="square">
            <a:spAutoFit/>
          </a:bodyPr>
          <a:lstStyle/>
          <a:p>
            <a:pPr algn="just"/>
            <a:r>
              <a:rPr lang="en-US" sz="2800" b="1" dirty="0">
                <a:solidFill>
                  <a:schemeClr val="accent6">
                    <a:lumMod val="50000"/>
                  </a:schemeClr>
                </a:solidFill>
                <a:latin typeface="Times New Roman" pitchFamily="18" charset="0"/>
                <a:cs typeface="Times New Roman" pitchFamily="18" charset="0"/>
              </a:rPr>
              <a:t>TRÌNH BÀY QUAN ĐIỂM CỦA BẢN THÂN VỀ VẤN ĐỀ LỊCH SỬ</a:t>
            </a:r>
          </a:p>
          <a:p>
            <a:pPr algn="just"/>
            <a:r>
              <a:rPr lang="en-US" sz="2800" dirty="0">
                <a:solidFill>
                  <a:schemeClr val="tx2">
                    <a:lumMod val="75000"/>
                  </a:schemeClr>
                </a:solidFill>
                <a:latin typeface="Times New Roman" pitchFamily="18" charset="0"/>
                <a:cs typeface="Times New Roman" pitchFamily="18" charset="0"/>
              </a:rPr>
              <a:t> </a:t>
            </a:r>
            <a:r>
              <a:rPr lang="en-US" sz="2800" dirty="0" smtClean="0">
                <a:solidFill>
                  <a:schemeClr val="tx2">
                    <a:lumMod val="75000"/>
                  </a:schemeClr>
                </a:solidFill>
                <a:latin typeface="Times New Roman" pitchFamily="18" charset="0"/>
                <a:cs typeface="Times New Roman" pitchFamily="18" charset="0"/>
              </a:rPr>
              <a:t>-</a:t>
            </a:r>
            <a:r>
              <a:rPr lang="en-US" sz="2800" dirty="0" err="1" smtClean="0">
                <a:solidFill>
                  <a:schemeClr val="tx2">
                    <a:lumMod val="75000"/>
                  </a:schemeClr>
                </a:solidFill>
                <a:latin typeface="Times New Roman" pitchFamily="18" charset="0"/>
                <a:cs typeface="Times New Roman" pitchFamily="18" charset="0"/>
              </a:rPr>
              <a:t>Nêu</a:t>
            </a:r>
            <a:r>
              <a:rPr lang="en-US" sz="2800" dirty="0" smtClean="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được</a:t>
            </a:r>
            <a:r>
              <a:rPr lang="en-US" sz="2800" dirty="0">
                <a:solidFill>
                  <a:schemeClr val="tx2">
                    <a:lumMod val="75000"/>
                  </a:schemeClr>
                </a:solidFill>
                <a:latin typeface="Times New Roman" pitchFamily="18" charset="0"/>
                <a:cs typeface="Times New Roman" pitchFamily="18" charset="0"/>
              </a:rPr>
              <a:t> ý </a:t>
            </a:r>
            <a:r>
              <a:rPr lang="en-US" sz="2800" dirty="0" err="1">
                <a:solidFill>
                  <a:schemeClr val="tx2">
                    <a:lumMod val="75000"/>
                  </a:schemeClr>
                </a:solidFill>
                <a:latin typeface="Times New Roman" pitchFamily="18" charset="0"/>
                <a:cs typeface="Times New Roman" pitchFamily="18" charset="0"/>
              </a:rPr>
              <a:t>kiến</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cá</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nhân</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khi</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đánh</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giá</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một</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sự</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kiện</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hiện</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tượng</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lịch</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sử</a:t>
            </a:r>
            <a:r>
              <a:rPr lang="en-US" sz="2800" dirty="0">
                <a:solidFill>
                  <a:schemeClr val="tx2">
                    <a:lumMod val="75000"/>
                  </a:schemeClr>
                </a:solidFill>
                <a:latin typeface="Times New Roman" pitchFamily="18" charset="0"/>
                <a:cs typeface="Times New Roman" pitchFamily="18" charset="0"/>
              </a:rPr>
              <a:t> ở     </a:t>
            </a:r>
            <a:r>
              <a:rPr lang="en-US" sz="2800" dirty="0" err="1">
                <a:solidFill>
                  <a:schemeClr val="tx2">
                    <a:lumMod val="75000"/>
                  </a:schemeClr>
                </a:solidFill>
                <a:latin typeface="Times New Roman" pitchFamily="18" charset="0"/>
                <a:cs typeface="Times New Roman" pitchFamily="18" charset="0"/>
              </a:rPr>
              <a:t>mức</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độ</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đơn</a:t>
            </a:r>
            <a:r>
              <a:rPr lang="en-US" sz="2800" dirty="0">
                <a:solidFill>
                  <a:schemeClr val="tx2">
                    <a:lumMod val="75000"/>
                  </a:schemeClr>
                </a:solidFill>
                <a:latin typeface="Times New Roman" pitchFamily="18" charset="0"/>
                <a:cs typeface="Times New Roman" pitchFamily="18" charset="0"/>
              </a:rPr>
              <a:t> </a:t>
            </a:r>
            <a:r>
              <a:rPr lang="en-US" sz="2800" dirty="0" err="1">
                <a:solidFill>
                  <a:schemeClr val="tx2">
                    <a:lumMod val="75000"/>
                  </a:schemeClr>
                </a:solidFill>
                <a:latin typeface="Times New Roman" pitchFamily="18" charset="0"/>
                <a:cs typeface="Times New Roman" pitchFamily="18" charset="0"/>
              </a:rPr>
              <a:t>giản</a:t>
            </a:r>
            <a:endParaRPr lang="en-US" sz="28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1269354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ết quả hình ảnh cho hình dấu hỏi dễ thươ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8980" y="0"/>
            <a:ext cx="1112178" cy="111217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990993" y="809307"/>
            <a:ext cx="9875520" cy="1472184"/>
          </a:xfrm>
        </p:spPr>
        <p:txBody>
          <a:bodyPr>
            <a:normAutofit fontScale="90000"/>
          </a:bodyPr>
          <a:lstStyle/>
          <a:p>
            <a:r>
              <a:rPr lang="en-US" sz="4400" b="1" dirty="0" err="1">
                <a:solidFill>
                  <a:schemeClr val="tx2"/>
                </a:solidFill>
                <a:latin typeface="Times New Roman" pitchFamily="18" charset="0"/>
                <a:cs typeface="Times New Roman" pitchFamily="18" charset="0"/>
              </a:rPr>
              <a:t>Vì</a:t>
            </a:r>
            <a:r>
              <a:rPr lang="en-US" sz="4400" b="1" dirty="0">
                <a:solidFill>
                  <a:schemeClr val="tx2"/>
                </a:solidFill>
                <a:latin typeface="Times New Roman" pitchFamily="18" charset="0"/>
                <a:cs typeface="Times New Roman" pitchFamily="18" charset="0"/>
              </a:rPr>
              <a:t> </a:t>
            </a:r>
            <a:r>
              <a:rPr lang="en-US" sz="4400" b="1" dirty="0" err="1">
                <a:solidFill>
                  <a:schemeClr val="tx2"/>
                </a:solidFill>
                <a:latin typeface="Times New Roman" pitchFamily="18" charset="0"/>
                <a:cs typeface="Times New Roman" pitchFamily="18" charset="0"/>
              </a:rPr>
              <a:t>sao</a:t>
            </a:r>
            <a:r>
              <a:rPr lang="en-US" sz="4400" b="1" dirty="0">
                <a:solidFill>
                  <a:schemeClr val="tx2"/>
                </a:solidFill>
                <a:latin typeface="Times New Roman" pitchFamily="18" charset="0"/>
                <a:cs typeface="Times New Roman" pitchFamily="18" charset="0"/>
              </a:rPr>
              <a:t> </a:t>
            </a:r>
            <a:r>
              <a:rPr lang="en-US" sz="4400" b="1" dirty="0" err="1">
                <a:solidFill>
                  <a:schemeClr val="tx2"/>
                </a:solidFill>
                <a:latin typeface="Times New Roman" pitchFamily="18" charset="0"/>
                <a:cs typeface="Times New Roman" pitchFamily="18" charset="0"/>
              </a:rPr>
              <a:t>phải</a:t>
            </a:r>
            <a:r>
              <a:rPr lang="en-US" sz="4400" b="1" dirty="0">
                <a:solidFill>
                  <a:schemeClr val="tx2"/>
                </a:solidFill>
                <a:latin typeface="Times New Roman" pitchFamily="18" charset="0"/>
                <a:cs typeface="Times New Roman" pitchFamily="18" charset="0"/>
              </a:rPr>
              <a:t> </a:t>
            </a:r>
            <a:r>
              <a:rPr lang="en-US" sz="4400" b="1" dirty="0" err="1">
                <a:solidFill>
                  <a:schemeClr val="tx2"/>
                </a:solidFill>
                <a:latin typeface="Times New Roman" pitchFamily="18" charset="0"/>
                <a:cs typeface="Times New Roman" pitchFamily="18" charset="0"/>
              </a:rPr>
              <a:t>dạy</a:t>
            </a:r>
            <a:r>
              <a:rPr lang="en-US" sz="4400" b="1" dirty="0">
                <a:solidFill>
                  <a:schemeClr val="tx2"/>
                </a:solidFill>
                <a:latin typeface="Times New Roman" pitchFamily="18" charset="0"/>
                <a:cs typeface="Times New Roman" pitchFamily="18" charset="0"/>
              </a:rPr>
              <a:t> </a:t>
            </a:r>
            <a:r>
              <a:rPr lang="en-US" sz="4400" b="1" dirty="0" err="1">
                <a:solidFill>
                  <a:schemeClr val="tx2"/>
                </a:solidFill>
                <a:latin typeface="Times New Roman" pitchFamily="18" charset="0"/>
                <a:cs typeface="Times New Roman" pitchFamily="18" charset="0"/>
              </a:rPr>
              <a:t>học</a:t>
            </a:r>
            <a:r>
              <a:rPr lang="en-US" sz="4400" b="1" dirty="0">
                <a:solidFill>
                  <a:schemeClr val="tx2"/>
                </a:solidFill>
                <a:latin typeface="Times New Roman" pitchFamily="18" charset="0"/>
                <a:cs typeface="Times New Roman" pitchFamily="18" charset="0"/>
              </a:rPr>
              <a:t> </a:t>
            </a:r>
            <a:r>
              <a:rPr lang="en-US" sz="4400" b="1" dirty="0" err="1">
                <a:solidFill>
                  <a:schemeClr val="tx2"/>
                </a:solidFill>
                <a:latin typeface="Times New Roman" pitchFamily="18" charset="0"/>
                <a:cs typeface="Times New Roman" pitchFamily="18" charset="0"/>
              </a:rPr>
              <a:t>lịch</a:t>
            </a:r>
            <a:r>
              <a:rPr lang="en-US" sz="4400" b="1" dirty="0">
                <a:solidFill>
                  <a:schemeClr val="tx2"/>
                </a:solidFill>
                <a:latin typeface="Times New Roman" pitchFamily="18" charset="0"/>
                <a:cs typeface="Times New Roman" pitchFamily="18" charset="0"/>
              </a:rPr>
              <a:t> </a:t>
            </a:r>
            <a:r>
              <a:rPr lang="en-US" sz="4400" b="1" dirty="0" err="1">
                <a:solidFill>
                  <a:schemeClr val="tx2"/>
                </a:solidFill>
                <a:latin typeface="Times New Roman" pitchFamily="18" charset="0"/>
                <a:cs typeface="Times New Roman" pitchFamily="18" charset="0"/>
              </a:rPr>
              <a:t>sử</a:t>
            </a:r>
            <a:r>
              <a:rPr lang="en-US" sz="4400" b="1" dirty="0">
                <a:solidFill>
                  <a:schemeClr val="tx2"/>
                </a:solidFill>
                <a:latin typeface="Times New Roman" pitchFamily="18" charset="0"/>
                <a:cs typeface="Times New Roman" pitchFamily="18" charset="0"/>
              </a:rPr>
              <a:t> ở </a:t>
            </a:r>
            <a:r>
              <a:rPr lang="en-US" sz="4400" b="1" dirty="0" err="1">
                <a:solidFill>
                  <a:schemeClr val="tx2"/>
                </a:solidFill>
                <a:latin typeface="Times New Roman" pitchFamily="18" charset="0"/>
                <a:cs typeface="Times New Roman" pitchFamily="18" charset="0"/>
              </a:rPr>
              <a:t>trường</a:t>
            </a:r>
            <a:r>
              <a:rPr lang="en-US" sz="4400" b="1" dirty="0">
                <a:solidFill>
                  <a:schemeClr val="tx2"/>
                </a:solidFill>
                <a:latin typeface="Times New Roman" pitchFamily="18" charset="0"/>
                <a:cs typeface="Times New Roman" pitchFamily="18" charset="0"/>
              </a:rPr>
              <a:t> </a:t>
            </a:r>
            <a:r>
              <a:rPr lang="en-US" sz="4400" b="1" dirty="0" err="1">
                <a:solidFill>
                  <a:schemeClr val="tx2"/>
                </a:solidFill>
                <a:latin typeface="Times New Roman" pitchFamily="18" charset="0"/>
                <a:cs typeface="Times New Roman" pitchFamily="18" charset="0"/>
              </a:rPr>
              <a:t>tiểu</a:t>
            </a:r>
            <a:r>
              <a:rPr lang="en-US" sz="4400" b="1" dirty="0">
                <a:solidFill>
                  <a:schemeClr val="tx2"/>
                </a:solidFill>
                <a:latin typeface="Times New Roman" pitchFamily="18" charset="0"/>
                <a:cs typeface="Times New Roman" pitchFamily="18" charset="0"/>
              </a:rPr>
              <a:t> </a:t>
            </a:r>
            <a:r>
              <a:rPr lang="en-US" sz="4400" b="1" dirty="0" err="1">
                <a:solidFill>
                  <a:schemeClr val="tx2"/>
                </a:solidFill>
                <a:latin typeface="Times New Roman" pitchFamily="18" charset="0"/>
                <a:cs typeface="Times New Roman" pitchFamily="18" charset="0"/>
              </a:rPr>
              <a:t>học</a:t>
            </a:r>
            <a:r>
              <a:rPr lang="en-US" sz="4400" b="1" dirty="0">
                <a:solidFill>
                  <a:schemeClr val="tx2"/>
                </a:solidFill>
                <a:latin typeface="Times New Roman" pitchFamily="18" charset="0"/>
                <a:cs typeface="Times New Roman" pitchFamily="18" charset="0"/>
              </a:rPr>
              <a:t> </a:t>
            </a:r>
            <a:r>
              <a:rPr lang="en-US" sz="4400" b="1" dirty="0" err="1">
                <a:solidFill>
                  <a:schemeClr val="tx2"/>
                </a:solidFill>
                <a:latin typeface="Times New Roman" pitchFamily="18" charset="0"/>
                <a:cs typeface="Times New Roman" pitchFamily="18" charset="0"/>
              </a:rPr>
              <a:t>theo</a:t>
            </a:r>
            <a:r>
              <a:rPr lang="en-US" sz="4400" b="1" dirty="0">
                <a:solidFill>
                  <a:schemeClr val="tx2"/>
                </a:solidFill>
                <a:latin typeface="Times New Roman" pitchFamily="18" charset="0"/>
                <a:cs typeface="Times New Roman" pitchFamily="18" charset="0"/>
              </a:rPr>
              <a:t> </a:t>
            </a:r>
            <a:r>
              <a:rPr lang="en-US" sz="4400" b="1" dirty="0" err="1">
                <a:solidFill>
                  <a:schemeClr val="tx2"/>
                </a:solidFill>
                <a:latin typeface="Times New Roman" pitchFamily="18" charset="0"/>
                <a:cs typeface="Times New Roman" pitchFamily="18" charset="0"/>
              </a:rPr>
              <a:t>hướng</a:t>
            </a:r>
            <a:r>
              <a:rPr lang="en-US" sz="4400" b="1" dirty="0">
                <a:solidFill>
                  <a:schemeClr val="tx2"/>
                </a:solidFill>
                <a:latin typeface="Times New Roman" pitchFamily="18" charset="0"/>
                <a:cs typeface="Times New Roman" pitchFamily="18" charset="0"/>
              </a:rPr>
              <a:t> </a:t>
            </a:r>
            <a:r>
              <a:rPr lang="en-US" sz="4400" b="1" dirty="0" err="1">
                <a:solidFill>
                  <a:schemeClr val="tx2"/>
                </a:solidFill>
                <a:latin typeface="Times New Roman" pitchFamily="18" charset="0"/>
                <a:cs typeface="Times New Roman" pitchFamily="18" charset="0"/>
              </a:rPr>
              <a:t>phát</a:t>
            </a:r>
            <a:r>
              <a:rPr lang="en-US" sz="4400" b="1" dirty="0">
                <a:solidFill>
                  <a:schemeClr val="tx2"/>
                </a:solidFill>
                <a:latin typeface="Times New Roman" pitchFamily="18" charset="0"/>
                <a:cs typeface="Times New Roman" pitchFamily="18" charset="0"/>
              </a:rPr>
              <a:t> </a:t>
            </a:r>
            <a:r>
              <a:rPr lang="en-US" sz="4400" b="1" dirty="0" err="1">
                <a:solidFill>
                  <a:schemeClr val="tx2"/>
                </a:solidFill>
                <a:latin typeface="Times New Roman" pitchFamily="18" charset="0"/>
                <a:cs typeface="Times New Roman" pitchFamily="18" charset="0"/>
              </a:rPr>
              <a:t>triển</a:t>
            </a:r>
            <a:r>
              <a:rPr lang="en-US" sz="4400" b="1" dirty="0">
                <a:solidFill>
                  <a:schemeClr val="tx2"/>
                </a:solidFill>
                <a:latin typeface="Times New Roman" pitchFamily="18" charset="0"/>
                <a:cs typeface="Times New Roman" pitchFamily="18" charset="0"/>
              </a:rPr>
              <a:t> </a:t>
            </a:r>
            <a:r>
              <a:rPr lang="en-US" sz="4400" b="1" dirty="0" err="1">
                <a:solidFill>
                  <a:schemeClr val="tx2"/>
                </a:solidFill>
                <a:latin typeface="Times New Roman" pitchFamily="18" charset="0"/>
                <a:cs typeface="Times New Roman" pitchFamily="18" charset="0"/>
              </a:rPr>
              <a:t>năng</a:t>
            </a:r>
            <a:r>
              <a:rPr lang="en-US" sz="4400" b="1" dirty="0">
                <a:solidFill>
                  <a:schemeClr val="tx2"/>
                </a:solidFill>
                <a:latin typeface="Times New Roman" pitchFamily="18" charset="0"/>
                <a:cs typeface="Times New Roman" pitchFamily="18" charset="0"/>
              </a:rPr>
              <a:t> </a:t>
            </a:r>
            <a:r>
              <a:rPr lang="en-US" sz="4400" b="1" dirty="0" err="1">
                <a:solidFill>
                  <a:schemeClr val="tx2"/>
                </a:solidFill>
                <a:latin typeface="Times New Roman" pitchFamily="18" charset="0"/>
                <a:cs typeface="Times New Roman" pitchFamily="18" charset="0"/>
              </a:rPr>
              <a:t>lực</a:t>
            </a:r>
            <a:r>
              <a:rPr lang="en-US" sz="4400" b="1" dirty="0">
                <a:solidFill>
                  <a:schemeClr val="tx2"/>
                </a:solidFill>
                <a:latin typeface="Times New Roman" pitchFamily="18" charset="0"/>
                <a:cs typeface="Times New Roman" pitchFamily="18" charset="0"/>
              </a:rPr>
              <a:t> </a:t>
            </a:r>
            <a:r>
              <a:rPr lang="en-US" sz="4400" b="1" dirty="0" err="1">
                <a:solidFill>
                  <a:schemeClr val="tx2"/>
                </a:solidFill>
                <a:latin typeface="Times New Roman" pitchFamily="18" charset="0"/>
                <a:cs typeface="Times New Roman" pitchFamily="18" charset="0"/>
              </a:rPr>
              <a:t>học</a:t>
            </a:r>
            <a:r>
              <a:rPr lang="en-US" sz="4400" b="1" dirty="0">
                <a:solidFill>
                  <a:schemeClr val="tx2"/>
                </a:solidFill>
                <a:latin typeface="Times New Roman" pitchFamily="18" charset="0"/>
                <a:cs typeface="Times New Roman" pitchFamily="18" charset="0"/>
              </a:rPr>
              <a:t> </a:t>
            </a:r>
            <a:r>
              <a:rPr lang="en-US" sz="4400" b="1" dirty="0" err="1">
                <a:solidFill>
                  <a:schemeClr val="tx2"/>
                </a:solidFill>
                <a:latin typeface="Times New Roman" pitchFamily="18" charset="0"/>
                <a:cs typeface="Times New Roman" pitchFamily="18" charset="0"/>
              </a:rPr>
              <a:t>sinh</a:t>
            </a:r>
            <a:r>
              <a:rPr lang="en-US" sz="4400" dirty="0">
                <a:solidFill>
                  <a:schemeClr val="tx2"/>
                </a:solidFill>
                <a:latin typeface="Times New Roman" pitchFamily="18" charset="0"/>
                <a:cs typeface="Times New Roman" pitchFamily="18" charset="0"/>
              </a:rPr>
              <a:t>?</a:t>
            </a:r>
          </a:p>
        </p:txBody>
      </p:sp>
      <p:sp>
        <p:nvSpPr>
          <p:cNvPr id="8" name="Subtitle 7"/>
          <p:cNvSpPr>
            <a:spLocks noGrp="1"/>
          </p:cNvSpPr>
          <p:nvPr>
            <p:ph type="subTitle" idx="1"/>
          </p:nvPr>
        </p:nvSpPr>
        <p:spPr>
          <a:xfrm>
            <a:off x="1561513" y="4452792"/>
            <a:ext cx="10142806" cy="1752600"/>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Thực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hiện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mục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tiêu</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môn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học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Môn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Lịch</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sử</a:t>
            </a:r>
            <a:r>
              <a:rPr lang="en-US" sz="4000" dirty="0" smtClean="0">
                <a:solidFill>
                  <a:schemeClr val="tx1"/>
                </a:solidFill>
                <a:latin typeface="Times New Roman" pitchFamily="18" charset="0"/>
                <a:cs typeface="Times New Roman" pitchFamily="18" charset="0"/>
              </a:rPr>
              <a:t> ở </a:t>
            </a:r>
            <a:r>
              <a:rPr lang="en-US" sz="4000" dirty="0" err="1" smtClean="0">
                <a:solidFill>
                  <a:schemeClr val="tx1"/>
                </a:solidFill>
                <a:latin typeface="Times New Roman" pitchFamily="18" charset="0"/>
                <a:cs typeface="Times New Roman" pitchFamily="18" charset="0"/>
              </a:rPr>
              <a:t>trưởng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tiểu</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học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với</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việc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giáo</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dục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thế</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hệ</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trẻ</a:t>
            </a:r>
            <a:r>
              <a:rPr lang="en-US" sz="4000" dirty="0" smtClean="0">
                <a:solidFill>
                  <a:schemeClr val="tx1"/>
                </a:solidFill>
                <a:latin typeface="Times New Roman" pitchFamily="18" charset="0"/>
                <a:cs typeface="Times New Roman" pitchFamily="18" charset="0"/>
              </a:rPr>
              <a:t>.</a:t>
            </a:r>
            <a:endParaRPr lang="en-US" sz="4000" dirty="0">
              <a:solidFill>
                <a:schemeClr val="tx1"/>
              </a:solidFill>
              <a:latin typeface="Times New Roman" pitchFamily="18" charset="0"/>
              <a:cs typeface="Times New Roman" pitchFamily="18" charset="0"/>
            </a:endParaRPr>
          </a:p>
        </p:txBody>
      </p:sp>
      <p:sp>
        <p:nvSpPr>
          <p:cNvPr id="9" name="Rectangle 8"/>
          <p:cNvSpPr/>
          <p:nvPr/>
        </p:nvSpPr>
        <p:spPr>
          <a:xfrm>
            <a:off x="1575582" y="2518116"/>
            <a:ext cx="10128737" cy="1575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Thực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hiện</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nhiệm</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vụ</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xây</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dựng</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bảo</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vệ</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Tổ</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quốc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và</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mục</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tiêu</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đào</a:t>
            </a:r>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tạo</a:t>
            </a:r>
            <a:r>
              <a:rPr lang="en-US" sz="4000" dirty="0" smtClean="0">
                <a:solidFill>
                  <a:schemeClr val="tx1"/>
                </a:solidFill>
                <a:latin typeface="Times New Roman" pitchFamily="18" charset="0"/>
                <a:cs typeface="Times New Roman" pitchFamily="18" charset="0"/>
              </a:rPr>
              <a:t> con </a:t>
            </a:r>
            <a:r>
              <a:rPr lang="en-US" sz="4000" dirty="0" err="1" smtClean="0">
                <a:solidFill>
                  <a:schemeClr val="tx1"/>
                </a:solidFill>
                <a:latin typeface="Times New Roman" pitchFamily="18" charset="0"/>
                <a:cs typeface="Times New Roman" pitchFamily="18" charset="0"/>
              </a:rPr>
              <a:t>người</a:t>
            </a:r>
            <a:r>
              <a:rPr lang="en-US" sz="4000" dirty="0" smtClean="0">
                <a:solidFill>
                  <a:schemeClr val="tx1"/>
                </a:solidFill>
                <a:latin typeface="Times New Roman" pitchFamily="18" charset="0"/>
                <a:cs typeface="Times New Roman" pitchFamily="18" charset="0"/>
              </a:rPr>
              <a:t> VN.</a:t>
            </a:r>
            <a:endParaRPr lang="en-US" sz="4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295390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336432" y="211015"/>
            <a:ext cx="10855568" cy="1083213"/>
          </a:xfrm>
        </p:spPr>
        <p:txBody>
          <a:bodyPr>
            <a:normAutofit fontScale="90000"/>
          </a:bodyPr>
          <a:lstStyle/>
          <a:p>
            <a:r>
              <a:rPr lang="en-US" sz="4400" b="1" dirty="0" smtClean="0">
                <a:solidFill>
                  <a:schemeClr val="tx2">
                    <a:lumMod val="50000"/>
                  </a:schemeClr>
                </a:solidFill>
                <a:latin typeface="Times New Roman" pitchFamily="18" charset="0"/>
                <a:cs typeface="Times New Roman" pitchFamily="18" charset="0"/>
              </a:rPr>
              <a:t/>
            </a:r>
            <a:br>
              <a:rPr lang="en-US" sz="4400" b="1" dirty="0" smtClean="0">
                <a:solidFill>
                  <a:schemeClr val="tx2">
                    <a:lumMod val="50000"/>
                  </a:schemeClr>
                </a:solidFill>
                <a:latin typeface="Times New Roman" pitchFamily="18" charset="0"/>
                <a:cs typeface="Times New Roman" pitchFamily="18" charset="0"/>
              </a:rPr>
            </a:br>
            <a:r>
              <a:rPr lang="en-US" sz="4400" b="1" dirty="0">
                <a:solidFill>
                  <a:schemeClr val="tx2">
                    <a:lumMod val="50000"/>
                  </a:schemeClr>
                </a:solidFill>
                <a:latin typeface="Times New Roman" pitchFamily="18" charset="0"/>
                <a:cs typeface="Times New Roman" pitchFamily="18" charset="0"/>
              </a:rPr>
              <a:t/>
            </a:r>
            <a:br>
              <a:rPr lang="en-US" sz="4400" b="1" dirty="0">
                <a:solidFill>
                  <a:schemeClr val="tx2">
                    <a:lumMod val="50000"/>
                  </a:schemeClr>
                </a:solidFill>
                <a:latin typeface="Times New Roman" pitchFamily="18" charset="0"/>
                <a:cs typeface="Times New Roman" pitchFamily="18" charset="0"/>
              </a:rPr>
            </a:br>
            <a:r>
              <a:rPr lang="en-US" sz="4400" b="1" dirty="0" smtClean="0">
                <a:solidFill>
                  <a:schemeClr val="tx2">
                    <a:lumMod val="50000"/>
                  </a:schemeClr>
                </a:solidFill>
                <a:latin typeface="Times New Roman" pitchFamily="18" charset="0"/>
                <a:cs typeface="Times New Roman" pitchFamily="18" charset="0"/>
              </a:rPr>
              <a:t/>
            </a:r>
            <a:br>
              <a:rPr lang="en-US" sz="4400" b="1" dirty="0" smtClean="0">
                <a:solidFill>
                  <a:schemeClr val="tx2">
                    <a:lumMod val="50000"/>
                  </a:schemeClr>
                </a:solidFill>
                <a:latin typeface="Times New Roman" pitchFamily="18" charset="0"/>
                <a:cs typeface="Times New Roman" pitchFamily="18" charset="0"/>
              </a:rPr>
            </a:br>
            <a:r>
              <a:rPr lang="en-US" sz="4400" b="1" dirty="0">
                <a:solidFill>
                  <a:schemeClr val="tx2">
                    <a:lumMod val="50000"/>
                  </a:schemeClr>
                </a:solidFill>
                <a:latin typeface="Times New Roman" pitchFamily="18" charset="0"/>
                <a:cs typeface="Times New Roman" pitchFamily="18" charset="0"/>
              </a:rPr>
              <a:t/>
            </a:r>
            <a:br>
              <a:rPr lang="en-US" sz="4400" b="1" dirty="0">
                <a:solidFill>
                  <a:schemeClr val="tx2">
                    <a:lumMod val="50000"/>
                  </a:schemeClr>
                </a:solidFill>
                <a:latin typeface="Times New Roman" pitchFamily="18" charset="0"/>
                <a:cs typeface="Times New Roman" pitchFamily="18" charset="0"/>
              </a:rPr>
            </a:br>
            <a:r>
              <a:rPr lang="en-US" sz="4400" b="1" dirty="0" smtClean="0">
                <a:solidFill>
                  <a:schemeClr val="tx2">
                    <a:lumMod val="50000"/>
                  </a:schemeClr>
                </a:solidFill>
                <a:latin typeface="Times New Roman" pitchFamily="18" charset="0"/>
                <a:cs typeface="Times New Roman" pitchFamily="18" charset="0"/>
              </a:rPr>
              <a:t/>
            </a:r>
            <a:br>
              <a:rPr lang="en-US" sz="4400" b="1" dirty="0" smtClean="0">
                <a:solidFill>
                  <a:schemeClr val="tx2">
                    <a:lumMod val="50000"/>
                  </a:schemeClr>
                </a:solidFill>
                <a:latin typeface="Times New Roman" pitchFamily="18" charset="0"/>
                <a:cs typeface="Times New Roman" pitchFamily="18" charset="0"/>
              </a:rPr>
            </a:br>
            <a:r>
              <a:rPr lang="en-US" sz="4400" b="1" dirty="0">
                <a:solidFill>
                  <a:schemeClr val="tx2">
                    <a:lumMod val="50000"/>
                  </a:schemeClr>
                </a:solidFill>
                <a:latin typeface="Times New Roman" pitchFamily="18" charset="0"/>
                <a:cs typeface="Times New Roman" pitchFamily="18" charset="0"/>
              </a:rPr>
              <a:t/>
            </a:r>
            <a:br>
              <a:rPr lang="en-US" sz="4400" b="1" dirty="0">
                <a:solidFill>
                  <a:schemeClr val="tx2">
                    <a:lumMod val="50000"/>
                  </a:schemeClr>
                </a:solidFill>
                <a:latin typeface="Times New Roman" pitchFamily="18" charset="0"/>
                <a:cs typeface="Times New Roman" pitchFamily="18" charset="0"/>
              </a:rPr>
            </a:br>
            <a:r>
              <a:rPr lang="en-US" sz="4400" b="1" dirty="0" smtClean="0">
                <a:solidFill>
                  <a:schemeClr val="tx2">
                    <a:lumMod val="50000"/>
                  </a:schemeClr>
                </a:solidFill>
                <a:latin typeface="Times New Roman" pitchFamily="18" charset="0"/>
                <a:cs typeface="Times New Roman" pitchFamily="18" charset="0"/>
              </a:rPr>
              <a:t/>
            </a:r>
            <a:br>
              <a:rPr lang="en-US" sz="4400" b="1" dirty="0" smtClean="0">
                <a:solidFill>
                  <a:schemeClr val="tx2">
                    <a:lumMod val="50000"/>
                  </a:schemeClr>
                </a:solidFill>
                <a:latin typeface="Times New Roman" pitchFamily="18" charset="0"/>
                <a:cs typeface="Times New Roman" pitchFamily="18" charset="0"/>
              </a:rPr>
            </a:br>
            <a:r>
              <a:rPr lang="en-US" sz="4400" b="1" dirty="0" smtClean="0">
                <a:solidFill>
                  <a:schemeClr val="tx2">
                    <a:lumMod val="50000"/>
                  </a:schemeClr>
                </a:solidFill>
                <a:latin typeface="Times New Roman" pitchFamily="18" charset="0"/>
                <a:cs typeface="Times New Roman" pitchFamily="18" charset="0"/>
              </a:rPr>
              <a:t/>
            </a:r>
            <a:br>
              <a:rPr lang="en-US" sz="4400" b="1" dirty="0" smtClean="0">
                <a:solidFill>
                  <a:schemeClr val="tx2">
                    <a:lumMod val="50000"/>
                  </a:schemeClr>
                </a:solidFill>
                <a:latin typeface="Times New Roman" pitchFamily="18" charset="0"/>
                <a:cs typeface="Times New Roman" pitchFamily="18" charset="0"/>
              </a:rPr>
            </a:br>
            <a:r>
              <a:rPr lang="en-US" sz="4400" b="1" dirty="0">
                <a:solidFill>
                  <a:schemeClr val="tx2">
                    <a:lumMod val="50000"/>
                  </a:schemeClr>
                </a:solidFill>
                <a:latin typeface="Times New Roman" pitchFamily="18" charset="0"/>
                <a:cs typeface="Times New Roman" pitchFamily="18" charset="0"/>
              </a:rPr>
              <a:t/>
            </a:r>
            <a:br>
              <a:rPr lang="en-US" sz="4400" b="1" dirty="0">
                <a:solidFill>
                  <a:schemeClr val="tx2">
                    <a:lumMod val="50000"/>
                  </a:schemeClr>
                </a:solidFill>
                <a:latin typeface="Times New Roman" pitchFamily="18" charset="0"/>
                <a:cs typeface="Times New Roman" pitchFamily="18" charset="0"/>
              </a:rPr>
            </a:br>
            <a:r>
              <a:rPr lang="en-US" sz="4400" b="1" dirty="0" smtClean="0">
                <a:solidFill>
                  <a:schemeClr val="tx2">
                    <a:lumMod val="50000"/>
                  </a:schemeClr>
                </a:solidFill>
                <a:latin typeface="Times New Roman" pitchFamily="18" charset="0"/>
                <a:cs typeface="Times New Roman" pitchFamily="18" charset="0"/>
              </a:rPr>
              <a:t/>
            </a:r>
            <a:br>
              <a:rPr lang="en-US" sz="4400" b="1" dirty="0" smtClean="0">
                <a:solidFill>
                  <a:schemeClr val="tx2">
                    <a:lumMod val="50000"/>
                  </a:schemeClr>
                </a:solidFill>
                <a:latin typeface="Times New Roman" pitchFamily="18" charset="0"/>
                <a:cs typeface="Times New Roman" pitchFamily="18" charset="0"/>
              </a:rPr>
            </a:br>
            <a:r>
              <a:rPr lang="en-US" sz="4400" b="1" dirty="0" smtClean="0">
                <a:solidFill>
                  <a:schemeClr val="tx2">
                    <a:lumMod val="50000"/>
                  </a:schemeClr>
                </a:solidFill>
                <a:latin typeface="Times New Roman" pitchFamily="18" charset="0"/>
                <a:cs typeface="Times New Roman" pitchFamily="18" charset="0"/>
              </a:rPr>
              <a:t>   </a:t>
            </a:r>
            <a:br>
              <a:rPr lang="en-US" sz="4400" b="1" dirty="0" smtClean="0">
                <a:solidFill>
                  <a:schemeClr val="tx2">
                    <a:lumMod val="50000"/>
                  </a:schemeClr>
                </a:solidFill>
                <a:latin typeface="Times New Roman" pitchFamily="18" charset="0"/>
                <a:cs typeface="Times New Roman" pitchFamily="18" charset="0"/>
              </a:rPr>
            </a:br>
            <a:r>
              <a:rPr lang="en-US" sz="3600" b="1" dirty="0" smtClean="0">
                <a:solidFill>
                  <a:srgbClr val="FF0000"/>
                </a:solidFill>
                <a:latin typeface="Times New Roman" pitchFamily="18" charset="0"/>
                <a:cs typeface="Times New Roman" pitchFamily="18" charset="0"/>
              </a:rPr>
              <a:t>DẠY HỌC THEO HƯỚNG PHÁT TRIỂN NĂNG LỰC</a:t>
            </a:r>
            <a:r>
              <a:rPr lang="en-US" sz="4400" b="1" dirty="0">
                <a:solidFill>
                  <a:srgbClr val="FF0000"/>
                </a:solidFill>
                <a:latin typeface="Times New Roman" pitchFamily="18" charset="0"/>
                <a:cs typeface="Times New Roman" pitchFamily="18" charset="0"/>
              </a:rPr>
              <a:t/>
            </a:r>
            <a:br>
              <a:rPr lang="en-US" sz="4400" b="1" dirty="0">
                <a:solidFill>
                  <a:srgbClr val="FF0000"/>
                </a:solidFill>
                <a:latin typeface="Times New Roman" pitchFamily="18" charset="0"/>
                <a:cs typeface="Times New Roman" pitchFamily="18" charset="0"/>
              </a:rPr>
            </a:br>
            <a:r>
              <a:rPr lang="en-US" sz="4400" b="1" dirty="0" smtClean="0">
                <a:solidFill>
                  <a:srgbClr val="FF0000"/>
                </a:solidFill>
                <a:latin typeface="Times New Roman" pitchFamily="18" charset="0"/>
                <a:cs typeface="Times New Roman" pitchFamily="18" charset="0"/>
              </a:rPr>
              <a:t/>
            </a:r>
            <a:br>
              <a:rPr lang="en-US" sz="4400" b="1" dirty="0" smtClean="0">
                <a:solidFill>
                  <a:srgbClr val="FF0000"/>
                </a:solidFill>
                <a:latin typeface="Times New Roman" pitchFamily="18" charset="0"/>
                <a:cs typeface="Times New Roman" pitchFamily="18" charset="0"/>
              </a:rPr>
            </a:br>
            <a:r>
              <a:rPr lang="en-US" sz="3600" b="1" dirty="0" err="1" smtClean="0">
                <a:solidFill>
                  <a:schemeClr val="accent1">
                    <a:lumMod val="75000"/>
                  </a:schemeClr>
                </a:solidFill>
                <a:latin typeface="Times New Roman" pitchFamily="18" charset="0"/>
                <a:cs typeface="Times New Roman" pitchFamily="18" charset="0"/>
              </a:rPr>
              <a:t>Vai</a:t>
            </a:r>
            <a:r>
              <a:rPr lang="en-US" sz="3600" b="1" dirty="0" smtClean="0">
                <a:solidFill>
                  <a:schemeClr val="accent1">
                    <a:lumMod val="75000"/>
                  </a:schemeClr>
                </a:solidFill>
                <a:latin typeface="Times New Roman" pitchFamily="18" charset="0"/>
                <a:cs typeface="Times New Roman" pitchFamily="18" charset="0"/>
              </a:rPr>
              <a:t> </a:t>
            </a:r>
            <a:r>
              <a:rPr lang="en-US" sz="3600" b="1" dirty="0" err="1" smtClean="0">
                <a:solidFill>
                  <a:schemeClr val="accent1">
                    <a:lumMod val="75000"/>
                  </a:schemeClr>
                </a:solidFill>
                <a:latin typeface="Times New Roman" pitchFamily="18" charset="0"/>
                <a:cs typeface="Times New Roman" pitchFamily="18" charset="0"/>
              </a:rPr>
              <a:t>trò</a:t>
            </a:r>
            <a:r>
              <a:rPr lang="en-US" sz="3600" b="1" dirty="0" smtClean="0">
                <a:solidFill>
                  <a:schemeClr val="accent1">
                    <a:lumMod val="75000"/>
                  </a:schemeClr>
                </a:solidFill>
                <a:latin typeface="Times New Roman" pitchFamily="18" charset="0"/>
                <a:cs typeface="Times New Roman" pitchFamily="18" charset="0"/>
              </a:rPr>
              <a:t>:</a:t>
            </a:r>
            <a:br>
              <a:rPr lang="en-US" sz="3600" b="1" dirty="0" smtClean="0">
                <a:solidFill>
                  <a:schemeClr val="accent1">
                    <a:lumMod val="75000"/>
                  </a:schemeClr>
                </a:solidFill>
                <a:latin typeface="Times New Roman" pitchFamily="18" charset="0"/>
                <a:cs typeface="Times New Roman" pitchFamily="18" charset="0"/>
              </a:rPr>
            </a:b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Là</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biện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pháp</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thực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hiện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nguyên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lí</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giáo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dục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của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Đảng</a:t>
            </a:r>
            <a:r>
              <a:rPr lang="en-US" sz="3600" b="1" dirty="0" smtClean="0">
                <a:solidFill>
                  <a:schemeClr val="accent1">
                    <a:lumMod val="75000"/>
                  </a:schemeClr>
                </a:solidFill>
                <a:latin typeface="Times New Roman" pitchFamily="18" charset="0"/>
                <a:cs typeface="Times New Roman" pitchFamily="18" charset="0"/>
              </a:rPr>
              <a:t> </a:t>
            </a:r>
            <a:br>
              <a:rPr lang="en-US" sz="3600" b="1" dirty="0" smtClean="0">
                <a:solidFill>
                  <a:schemeClr val="accent1">
                    <a:lumMod val="75000"/>
                  </a:schemeClr>
                </a:solidFill>
                <a:latin typeface="Times New Roman" pitchFamily="18" charset="0"/>
                <a:cs typeface="Times New Roman" pitchFamily="18" charset="0"/>
              </a:rPr>
            </a:b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Thực</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hiện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mục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tiêu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giáo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dục</a:t>
            </a:r>
            <a:r>
              <a:rPr lang="en-US" sz="3600" dirty="0">
                <a:solidFill>
                  <a:schemeClr val="tx1"/>
                </a:solidFill>
                <a:latin typeface="Times New Roman" pitchFamily="18" charset="0"/>
                <a:cs typeface="Times New Roman" pitchFamily="18" charset="0"/>
              </a:rPr>
              <a:t/>
            </a:r>
            <a:br>
              <a:rPr lang="en-US" sz="3600" dirty="0">
                <a:solidFill>
                  <a:schemeClr val="tx1"/>
                </a:solidFill>
                <a:latin typeface="Times New Roman" pitchFamily="18" charset="0"/>
                <a:cs typeface="Times New Roman" pitchFamily="18" charset="0"/>
              </a:rPr>
            </a:b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Góp</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phần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thực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hiện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đổi</a:t>
            </a:r>
            <a:r>
              <a:rPr lang="en-US" sz="3600" dirty="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mới</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giáo</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dục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đổi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mới</a:t>
            </a:r>
            <a:r>
              <a:rPr lang="en-US" sz="3600" dirty="0">
                <a:solidFill>
                  <a:schemeClr val="tx1"/>
                </a:solidFill>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PPDH</a:t>
            </a:r>
            <a:r>
              <a:rPr lang="en-US" sz="3600" dirty="0" smtClean="0"/>
              <a:t/>
            </a:r>
            <a:br>
              <a:rPr lang="en-US" sz="3600" dirty="0" smtClean="0"/>
            </a:br>
            <a:r>
              <a:rPr lang="en-US" sz="3600" dirty="0" smtClean="0"/>
              <a:t/>
            </a:r>
            <a:br>
              <a:rPr lang="en-US" sz="3600" dirty="0" smtClean="0"/>
            </a:br>
            <a:r>
              <a:rPr lang="en-US" sz="3600" b="1" dirty="0" smtClean="0">
                <a:solidFill>
                  <a:schemeClr val="accent1">
                    <a:lumMod val="75000"/>
                  </a:schemeClr>
                </a:solidFill>
                <a:latin typeface="Times New Roman" pitchFamily="18" charset="0"/>
                <a:cs typeface="Times New Roman" pitchFamily="18" charset="0"/>
              </a:rPr>
              <a:t>Ý </a:t>
            </a:r>
            <a:r>
              <a:rPr lang="en-US" sz="3600" b="1" dirty="0" err="1" smtClean="0">
                <a:solidFill>
                  <a:schemeClr val="accent1">
                    <a:lumMod val="75000"/>
                  </a:schemeClr>
                </a:solidFill>
                <a:latin typeface="Times New Roman" pitchFamily="18" charset="0"/>
                <a:cs typeface="Times New Roman" pitchFamily="18" charset="0"/>
              </a:rPr>
              <a:t>nghĩa</a:t>
            </a:r>
            <a:r>
              <a:rPr lang="en-US" sz="3600" b="1" dirty="0" smtClean="0">
                <a:solidFill>
                  <a:schemeClr val="accent1">
                    <a:lumMod val="75000"/>
                  </a:schemeClr>
                </a:solidFill>
                <a:latin typeface="Times New Roman" pitchFamily="18" charset="0"/>
                <a:cs typeface="Times New Roman" pitchFamily="18" charset="0"/>
              </a:rPr>
              <a:t>:  </a:t>
            </a:r>
            <a:r>
              <a:rPr lang="en-US" sz="3600" b="1" dirty="0">
                <a:solidFill>
                  <a:schemeClr val="tx2">
                    <a:lumMod val="50000"/>
                  </a:schemeClr>
                </a:solidFill>
                <a:latin typeface="Times New Roman" pitchFamily="18" charset="0"/>
                <a:cs typeface="Times New Roman" pitchFamily="18" charset="0"/>
              </a:rPr>
              <a:t/>
            </a:r>
            <a:br>
              <a:rPr lang="en-US" sz="3600" b="1" dirty="0">
                <a:solidFill>
                  <a:schemeClr val="tx2">
                    <a:lumMod val="50000"/>
                  </a:schemeClr>
                </a:solidFill>
                <a:latin typeface="Times New Roman" pitchFamily="18" charset="0"/>
                <a:cs typeface="Times New Roman" pitchFamily="18" charset="0"/>
              </a:rPr>
            </a:br>
            <a:r>
              <a:rPr lang="en-US" sz="3600" dirty="0">
                <a:solidFill>
                  <a:schemeClr val="tx1"/>
                </a:solidFill>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Giúp</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học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lĩnh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hội</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kiến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thức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cơ</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bản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nhớ</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lâu</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hiểu</a:t>
            </a:r>
            <a:r>
              <a:rPr lang="en-US" sz="3600" dirty="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sâu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kiến</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thức</a:t>
            </a:r>
            <a:r>
              <a:rPr lang="en-US" sz="3600" dirty="0">
                <a:solidFill>
                  <a:schemeClr val="tx1"/>
                </a:solidFill>
                <a:latin typeface="Times New Roman" pitchFamily="18" charset="0"/>
                <a:cs typeface="Times New Roman" pitchFamily="18" charset="0"/>
              </a:rPr>
              <a:t/>
            </a:r>
            <a:br>
              <a:rPr lang="en-US" sz="3600" dirty="0">
                <a:solidFill>
                  <a:schemeClr val="tx1"/>
                </a:solidFill>
                <a:latin typeface="Times New Roman" pitchFamily="18" charset="0"/>
                <a:cs typeface="Times New Roman" pitchFamily="18" charset="0"/>
              </a:rPr>
            </a:br>
            <a:r>
              <a:rPr lang="en-US" sz="3600" dirty="0">
                <a:solidFill>
                  <a:schemeClr val="tx1"/>
                </a:solidFill>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Rèn</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cho</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học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kĩ</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năng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học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tập</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bộ</a:t>
            </a:r>
            <a:r>
              <a:rPr lang="en-US" sz="3600" dirty="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môn</a:t>
            </a:r>
            <a:r>
              <a:rPr lang="en-US" sz="3600" dirty="0">
                <a:solidFill>
                  <a:schemeClr val="tx1"/>
                </a:solidFill>
                <a:latin typeface="Times New Roman" pitchFamily="18" charset="0"/>
                <a:cs typeface="Times New Roman" pitchFamily="18" charset="0"/>
              </a:rPr>
              <a:t/>
            </a:r>
            <a:br>
              <a:rPr lang="en-US" sz="3600" dirty="0">
                <a:solidFill>
                  <a:schemeClr val="tx1"/>
                </a:solidFill>
                <a:latin typeface="Times New Roman" pitchFamily="18" charset="0"/>
                <a:cs typeface="Times New Roman" pitchFamily="18" charset="0"/>
              </a:rPr>
            </a:br>
            <a:r>
              <a:rPr lang="en-US" sz="3600" dirty="0">
                <a:solidFill>
                  <a:schemeClr val="tx1"/>
                </a:solidFill>
                <a:latin typeface="Times New Roman" pitchFamily="18" charset="0"/>
                <a:cs typeface="Times New Roman" pitchFamily="18" charset="0"/>
              </a:rPr>
              <a:t> </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Khơi</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dậy</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những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xúc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cảm</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lịch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sử</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học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hứng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thú</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hăng</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hái</a:t>
            </a:r>
            <a:r>
              <a:rPr lang="en-US" sz="3600" dirty="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tham</a:t>
            </a:r>
            <a:r>
              <a:rPr lang="en-US" sz="3600" dirty="0" smtClean="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gia</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học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tập</a:t>
            </a: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r>
              <a:rPr lang="en-US" sz="4000" dirty="0">
                <a:solidFill>
                  <a:schemeClr val="tx1"/>
                </a:solidFill>
                <a:latin typeface="Times New Roman" pitchFamily="18" charset="0"/>
                <a:cs typeface="Times New Roman" pitchFamily="18" charset="0"/>
              </a:rPr>
              <a:t/>
            </a:r>
            <a:br>
              <a:rPr lang="en-US" sz="4000" dirty="0">
                <a:solidFill>
                  <a:schemeClr val="tx1"/>
                </a:solidFill>
                <a:latin typeface="Times New Roman" pitchFamily="18" charset="0"/>
                <a:cs typeface="Times New Roman" pitchFamily="18" charset="0"/>
              </a:rPr>
            </a:br>
            <a:endParaRPr lang="en-US" sz="4000" dirty="0">
              <a:solidFill>
                <a:schemeClr val="tx1"/>
              </a:solidFill>
              <a:latin typeface="Times New Roman" pitchFamily="18" charset="0"/>
              <a:cs typeface="Times New Roman" pitchFamily="18" charset="0"/>
            </a:endParaRPr>
          </a:p>
        </p:txBody>
      </p:sp>
      <p:pic>
        <p:nvPicPr>
          <p:cNvPr id="7" name="Picture 4" descr="Kết quả hình ảnh cho hình dấu hỏi dễ thươ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78634" cy="111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2727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332864" y="103031"/>
            <a:ext cx="10719581" cy="1931831"/>
          </a:xfrm>
        </p:spPr>
        <p:txBody>
          <a:bodyPr rtlCol="0">
            <a:normAutofit fontScale="90000"/>
          </a:bodyPr>
          <a:lstStyle/>
          <a:p>
            <a:pPr algn="ctr">
              <a:defRPr/>
            </a:pPr>
            <a:r>
              <a:rPr lang="en-US" b="1" dirty="0" err="1">
                <a:solidFill>
                  <a:srgbClr val="0000FF"/>
                </a:solidFill>
                <a:latin typeface="Times New Roman" pitchFamily="18" charset="0"/>
                <a:cs typeface="Times New Roman" pitchFamily="18" charset="0"/>
              </a:rPr>
              <a:t>Phần</a:t>
            </a:r>
            <a:r>
              <a:rPr lang="en-US" b="1" dirty="0">
                <a:solidFill>
                  <a:srgbClr val="0000FF"/>
                </a:solidFill>
                <a:latin typeface="Times New Roman" pitchFamily="18" charset="0"/>
                <a:cs typeface="Times New Roman" pitchFamily="18" charset="0"/>
              </a:rPr>
              <a:t> III</a:t>
            </a:r>
            <a:br>
              <a:rPr lang="en-US" b="1" dirty="0">
                <a:solidFill>
                  <a:srgbClr val="0000FF"/>
                </a:solidFill>
                <a:latin typeface="Times New Roman" pitchFamily="18" charset="0"/>
                <a:cs typeface="Times New Roman" pitchFamily="18" charset="0"/>
              </a:rPr>
            </a:br>
            <a:r>
              <a:rPr lang="en-US" altLang="id-ID" b="1" dirty="0" err="1" smtClean="0">
                <a:latin typeface="Times New Roman" pitchFamily="18" charset="0"/>
                <a:cs typeface="Times New Roman" pitchFamily="18" charset="0"/>
              </a:rPr>
              <a:t>Phương</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pháp</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dạy</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học</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lịch</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sử</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theo</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định</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hướng</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phát</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triển</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năng</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lực</a:t>
            </a:r>
            <a:endParaRPr lang="id-ID" altLang="id-ID" b="1" dirty="0">
              <a:latin typeface="Times New Roman" pitchFamily="18" charset="0"/>
              <a:cs typeface="Times New Roman" pitchFamily="18" charset="0"/>
            </a:endParaRPr>
          </a:p>
        </p:txBody>
      </p:sp>
      <p:sp>
        <p:nvSpPr>
          <p:cNvPr id="45059" name="Content Placeholder 2"/>
          <p:cNvSpPr>
            <a:spLocks noGrp="1"/>
          </p:cNvSpPr>
          <p:nvPr>
            <p:ph idx="1"/>
          </p:nvPr>
        </p:nvSpPr>
        <p:spPr>
          <a:xfrm>
            <a:off x="1473342" y="2295660"/>
            <a:ext cx="10302240" cy="3770289"/>
          </a:xfrm>
        </p:spPr>
        <p:txBody>
          <a:bodyPr/>
          <a:lstStyle/>
          <a:p>
            <a:pPr algn="just" eaLnBrk="1" hangingPunct="1"/>
            <a:r>
              <a:rPr lang="en-US" altLang="id-ID" b="1" dirty="0" err="1" smtClean="0">
                <a:latin typeface="Times New Roman" pitchFamily="18" charset="0"/>
                <a:cs typeface="Times New Roman" pitchFamily="18" charset="0"/>
              </a:rPr>
              <a:t>Về</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nguyên</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tắc</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Dạy</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học</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lịch</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sử</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theo</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định</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hướng</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tiếp</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cận</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năng</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lực</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được</a:t>
            </a:r>
            <a:r>
              <a:rPr lang="en-US" altLang="id-ID" b="1" dirty="0" smtClean="0">
                <a:latin typeface="Times New Roman" pitchFamily="18" charset="0"/>
                <a:cs typeface="Times New Roman" pitchFamily="18" charset="0"/>
              </a:rPr>
              <a:t> </a:t>
            </a:r>
            <a:r>
              <a:rPr lang="en-US" altLang="id-ID" b="1" i="1" dirty="0" err="1" smtClean="0">
                <a:latin typeface="Times New Roman" pitchFamily="18" charset="0"/>
                <a:cs typeface="Times New Roman" pitchFamily="18" charset="0"/>
              </a:rPr>
              <a:t>thực</a:t>
            </a:r>
            <a:r>
              <a:rPr lang="en-US" altLang="id-ID" b="1" i="1" dirty="0" smtClean="0">
                <a:latin typeface="Times New Roman" pitchFamily="18" charset="0"/>
                <a:cs typeface="Times New Roman" pitchFamily="18" charset="0"/>
              </a:rPr>
              <a:t> </a:t>
            </a:r>
            <a:r>
              <a:rPr lang="en-US" altLang="id-ID" b="1" i="1" dirty="0" err="1" smtClean="0">
                <a:latin typeface="Times New Roman" pitchFamily="18" charset="0"/>
                <a:cs typeface="Times New Roman" pitchFamily="18" charset="0"/>
              </a:rPr>
              <a:t>hiện</a:t>
            </a:r>
            <a:r>
              <a:rPr lang="en-US" altLang="id-ID" b="1" i="1" dirty="0" smtClean="0">
                <a:latin typeface="Times New Roman" pitchFamily="18" charset="0"/>
                <a:cs typeface="Times New Roman" pitchFamily="18" charset="0"/>
              </a:rPr>
              <a:t> </a:t>
            </a:r>
            <a:r>
              <a:rPr lang="en-US" altLang="id-ID" b="1" i="1" dirty="0" err="1" smtClean="0">
                <a:latin typeface="Times New Roman" pitchFamily="18" charset="0"/>
                <a:cs typeface="Times New Roman" pitchFamily="18" charset="0"/>
              </a:rPr>
              <a:t>trên</a:t>
            </a:r>
            <a:r>
              <a:rPr lang="en-US" altLang="id-ID" b="1" i="1" dirty="0" smtClean="0">
                <a:latin typeface="Times New Roman" pitchFamily="18" charset="0"/>
                <a:cs typeface="Times New Roman" pitchFamily="18" charset="0"/>
              </a:rPr>
              <a:t> </a:t>
            </a:r>
            <a:r>
              <a:rPr lang="en-US" altLang="id-ID" b="1" i="1" dirty="0" err="1" smtClean="0">
                <a:latin typeface="Times New Roman" pitchFamily="18" charset="0"/>
                <a:cs typeface="Times New Roman" pitchFamily="18" charset="0"/>
              </a:rPr>
              <a:t>nền</a:t>
            </a:r>
            <a:r>
              <a:rPr lang="en-US" altLang="id-ID" b="1" i="1" dirty="0" smtClean="0">
                <a:latin typeface="Times New Roman" pitchFamily="18" charset="0"/>
                <a:cs typeface="Times New Roman" pitchFamily="18" charset="0"/>
              </a:rPr>
              <a:t> </a:t>
            </a:r>
            <a:r>
              <a:rPr lang="en-US" altLang="id-ID" b="1" i="1" dirty="0" err="1" smtClean="0">
                <a:latin typeface="Times New Roman" pitchFamily="18" charset="0"/>
                <a:cs typeface="Times New Roman" pitchFamily="18" charset="0"/>
              </a:rPr>
              <a:t>tảng</a:t>
            </a:r>
            <a:r>
              <a:rPr lang="en-US" altLang="id-ID" b="1" i="1" dirty="0" smtClean="0">
                <a:latin typeface="Times New Roman" pitchFamily="18" charset="0"/>
                <a:cs typeface="Times New Roman" pitchFamily="18" charset="0"/>
              </a:rPr>
              <a:t> </a:t>
            </a:r>
            <a:r>
              <a:rPr lang="en-US" altLang="id-ID" b="1" i="1" dirty="0" err="1" smtClean="0">
                <a:latin typeface="Times New Roman" pitchFamily="18" charset="0"/>
                <a:cs typeface="Times New Roman" pitchFamily="18" charset="0"/>
              </a:rPr>
              <a:t>những</a:t>
            </a:r>
            <a:r>
              <a:rPr lang="en-US" altLang="id-ID" b="1" i="1" dirty="0" smtClean="0">
                <a:latin typeface="Times New Roman" pitchFamily="18" charset="0"/>
                <a:cs typeface="Times New Roman" pitchFamily="18" charset="0"/>
              </a:rPr>
              <a:t> </a:t>
            </a:r>
            <a:r>
              <a:rPr lang="en-US" altLang="id-ID" b="1" i="1" dirty="0" err="1" smtClean="0">
                <a:latin typeface="Times New Roman" pitchFamily="18" charset="0"/>
                <a:cs typeface="Times New Roman" pitchFamily="18" charset="0"/>
              </a:rPr>
              <a:t>nguyên</a:t>
            </a:r>
            <a:r>
              <a:rPr lang="en-US" altLang="id-ID" b="1" i="1" dirty="0" smtClean="0">
                <a:latin typeface="Times New Roman" pitchFamily="18" charset="0"/>
                <a:cs typeface="Times New Roman" pitchFamily="18" charset="0"/>
              </a:rPr>
              <a:t> </a:t>
            </a:r>
            <a:r>
              <a:rPr lang="en-US" altLang="id-ID" b="1" i="1" dirty="0" err="1" smtClean="0">
                <a:latin typeface="Times New Roman" pitchFamily="18" charset="0"/>
                <a:cs typeface="Times New Roman" pitchFamily="18" charset="0"/>
              </a:rPr>
              <a:t>tắc</a:t>
            </a:r>
            <a:r>
              <a:rPr lang="en-US" altLang="id-ID" b="1" i="1" dirty="0" smtClean="0">
                <a:latin typeface="Times New Roman" pitchFamily="18" charset="0"/>
                <a:cs typeface="Times New Roman" pitchFamily="18" charset="0"/>
              </a:rPr>
              <a:t> </a:t>
            </a:r>
            <a:r>
              <a:rPr lang="en-US" altLang="id-ID" b="1" i="1" dirty="0" err="1" smtClean="0">
                <a:latin typeface="Times New Roman" pitchFamily="18" charset="0"/>
                <a:cs typeface="Times New Roman" pitchFamily="18" charset="0"/>
              </a:rPr>
              <a:t>cơ</a:t>
            </a:r>
            <a:r>
              <a:rPr lang="en-US" altLang="id-ID" b="1" i="1" dirty="0" smtClean="0">
                <a:latin typeface="Times New Roman" pitchFamily="18" charset="0"/>
                <a:cs typeface="Times New Roman" pitchFamily="18" charset="0"/>
              </a:rPr>
              <a:t> </a:t>
            </a:r>
            <a:r>
              <a:rPr lang="en-US" altLang="id-ID" b="1" i="1" dirty="0" err="1" smtClean="0">
                <a:latin typeface="Times New Roman" pitchFamily="18" charset="0"/>
                <a:cs typeface="Times New Roman" pitchFamily="18" charset="0"/>
              </a:rPr>
              <a:t>bản</a:t>
            </a:r>
            <a:r>
              <a:rPr lang="en-US" altLang="id-ID" b="1" i="1" dirty="0" smtClean="0">
                <a:latin typeface="Times New Roman" pitchFamily="18" charset="0"/>
                <a:cs typeface="Times New Roman" pitchFamily="18" charset="0"/>
              </a:rPr>
              <a:t> </a:t>
            </a:r>
            <a:r>
              <a:rPr lang="en-US" altLang="id-ID" b="1" i="1" dirty="0" err="1" smtClean="0">
                <a:latin typeface="Times New Roman" pitchFamily="18" charset="0"/>
                <a:cs typeface="Times New Roman" pitchFamily="18" charset="0"/>
              </a:rPr>
              <a:t>của</a:t>
            </a:r>
            <a:r>
              <a:rPr lang="en-US" altLang="id-ID" b="1" i="1" dirty="0" smtClean="0">
                <a:latin typeface="Times New Roman" pitchFamily="18" charset="0"/>
                <a:cs typeface="Times New Roman" pitchFamily="18" charset="0"/>
              </a:rPr>
              <a:t> </a:t>
            </a:r>
            <a:r>
              <a:rPr lang="en-US" altLang="id-ID" b="1" i="1" dirty="0" err="1" smtClean="0">
                <a:latin typeface="Times New Roman" pitchFamily="18" charset="0"/>
                <a:cs typeface="Times New Roman" pitchFamily="18" charset="0"/>
              </a:rPr>
              <a:t>khoa</a:t>
            </a:r>
            <a:r>
              <a:rPr lang="en-US" altLang="id-ID" b="1" i="1" dirty="0" smtClean="0">
                <a:latin typeface="Times New Roman" pitchFamily="18" charset="0"/>
                <a:cs typeface="Times New Roman" pitchFamily="18" charset="0"/>
              </a:rPr>
              <a:t> </a:t>
            </a:r>
            <a:r>
              <a:rPr lang="en-US" altLang="id-ID" b="1" i="1" dirty="0" err="1" smtClean="0">
                <a:latin typeface="Times New Roman" pitchFamily="18" charset="0"/>
                <a:cs typeface="Times New Roman" pitchFamily="18" charset="0"/>
              </a:rPr>
              <a:t>học</a:t>
            </a:r>
            <a:r>
              <a:rPr lang="en-US" altLang="id-ID" b="1" i="1" dirty="0" smtClean="0">
                <a:latin typeface="Times New Roman" pitchFamily="18" charset="0"/>
                <a:cs typeface="Times New Roman" pitchFamily="18" charset="0"/>
              </a:rPr>
              <a:t> </a:t>
            </a:r>
            <a:r>
              <a:rPr lang="en-US" altLang="id-ID" b="1" i="1" dirty="0" err="1" smtClean="0">
                <a:latin typeface="Times New Roman" pitchFamily="18" charset="0"/>
                <a:cs typeface="Times New Roman" pitchFamily="18" charset="0"/>
              </a:rPr>
              <a:t>lịch</a:t>
            </a:r>
            <a:r>
              <a:rPr lang="en-US" altLang="id-ID" b="1" i="1" dirty="0" smtClean="0">
                <a:latin typeface="Times New Roman" pitchFamily="18" charset="0"/>
                <a:cs typeface="Times New Roman" pitchFamily="18" charset="0"/>
              </a:rPr>
              <a:t> </a:t>
            </a:r>
            <a:r>
              <a:rPr lang="en-US" altLang="id-ID" b="1" i="1" dirty="0" err="1" smtClean="0">
                <a:latin typeface="Times New Roman" pitchFamily="18" charset="0"/>
                <a:cs typeface="Times New Roman" pitchFamily="18" charset="0"/>
              </a:rPr>
              <a:t>sử</a:t>
            </a:r>
            <a:r>
              <a:rPr lang="en-US" altLang="id-ID" b="1" i="1" dirty="0" smtClean="0">
                <a:latin typeface="Times New Roman" pitchFamily="18" charset="0"/>
                <a:cs typeface="Times New Roman" pitchFamily="18" charset="0"/>
              </a:rPr>
              <a:t>:</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thông</a:t>
            </a:r>
            <a:r>
              <a:rPr lang="en-US" altLang="id-ID" b="1" dirty="0" smtClean="0">
                <a:latin typeface="Times New Roman" pitchFamily="18" charset="0"/>
                <a:cs typeface="Times New Roman" pitchFamily="18" charset="0"/>
              </a:rPr>
              <a:t> qua </a:t>
            </a:r>
            <a:r>
              <a:rPr lang="en-US" altLang="id-ID" b="1" dirty="0" err="1" smtClean="0">
                <a:latin typeface="Times New Roman" pitchFamily="18" charset="0"/>
                <a:cs typeface="Times New Roman" pitchFamily="18" charset="0"/>
              </a:rPr>
              <a:t>các</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nguồn</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sử</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liệu</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khác</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nhau</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để</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tái</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hiện</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lịch</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sử</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phục</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dựng</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một</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cách</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khoa</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học</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khách</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quan</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quá</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trình</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hình</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thành</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phát</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triển</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từ</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thấp</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đến</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cao</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từ</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đơn</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giản</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đến</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phức</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tạp</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của</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các</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sự</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kiện</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quá</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trình</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lịch</a:t>
            </a:r>
            <a:r>
              <a:rPr lang="en-US" altLang="id-ID" b="1" dirty="0" smtClean="0">
                <a:latin typeface="Times New Roman" pitchFamily="18" charset="0"/>
                <a:cs typeface="Times New Roman" pitchFamily="18" charset="0"/>
              </a:rPr>
              <a:t> </a:t>
            </a:r>
            <a:r>
              <a:rPr lang="en-US" altLang="id-ID" b="1" dirty="0" err="1" smtClean="0">
                <a:latin typeface="Times New Roman" pitchFamily="18" charset="0"/>
                <a:cs typeface="Times New Roman" pitchFamily="18" charset="0"/>
              </a:rPr>
              <a:t>sử</a:t>
            </a:r>
            <a:r>
              <a:rPr lang="en-US" altLang="id-ID" b="1" dirty="0" smtClean="0">
                <a:latin typeface="Times New Roman" pitchFamily="18" charset="0"/>
                <a:cs typeface="Times New Roman" pitchFamily="18" charset="0"/>
              </a:rPr>
              <a:t>.</a:t>
            </a:r>
            <a:endParaRPr lang="id-ID" altLang="id-ID" b="1" dirty="0" smtClean="0">
              <a:latin typeface="Times New Roman" pitchFamily="18" charset="0"/>
              <a:cs typeface="Times New Roman" pitchFamily="18" charset="0"/>
            </a:endParaRPr>
          </a:p>
        </p:txBody>
      </p:sp>
      <p:sp>
        <p:nvSpPr>
          <p:cNvPr id="45061"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3537774F-8E44-412B-99CF-3BC4AE6907A7}" type="slidenum">
              <a:rPr lang="en-US" altLang="id-ID" sz="1200">
                <a:solidFill>
                  <a:srgbClr val="898989"/>
                </a:solidFill>
                <a:latin typeface="Arial" pitchFamily="34" charset="0"/>
              </a:rPr>
              <a:pPr/>
              <a:t>28</a:t>
            </a:fld>
            <a:endParaRPr lang="en-US" altLang="id-ID" sz="1200">
              <a:solidFill>
                <a:srgbClr val="898989"/>
              </a:solidFill>
              <a:latin typeface="Arial" pitchFamily="34" charset="0"/>
            </a:endParaRPr>
          </a:p>
        </p:txBody>
      </p:sp>
    </p:spTree>
    <p:extLst>
      <p:ext uri="{BB962C8B-B14F-4D97-AF65-F5344CB8AC3E}">
        <p14:creationId xmlns:p14="http://schemas.microsoft.com/office/powerpoint/2010/main" val="1045107047"/>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1582317" y="662369"/>
            <a:ext cx="10231902" cy="4887351"/>
          </a:xfrm>
        </p:spPr>
        <p:txBody>
          <a:bodyPr/>
          <a:lstStyle/>
          <a:p>
            <a:pPr algn="just" eaLnBrk="1" hangingPunct="1"/>
            <a:r>
              <a:rPr lang="en-US" altLang="id-ID" b="1" dirty="0" smtClean="0">
                <a:latin typeface="Times New Roman" pitchFamily="18" charset="0"/>
                <a:cs typeface="Times New Roman" pitchFamily="18" charset="0"/>
              </a:rPr>
              <a:t>Không đặt trọng tâm vào việc truyền đạt kiến thức một chiều mà chú trọng việc hướng dẫn học sinh khai thác các nguồn sử liệu để tìm hiểu Lịch </a:t>
            </a:r>
            <a:r>
              <a:rPr lang="en-US" altLang="id-ID" b="1" dirty="0" err="1" smtClean="0">
                <a:latin typeface="Times New Roman" pitchFamily="18" charset="0"/>
                <a:cs typeface="Times New Roman" pitchFamily="18" charset="0"/>
              </a:rPr>
              <a:t>sử</a:t>
            </a:r>
            <a:r>
              <a:rPr lang="en-US" altLang="id-ID" b="1" dirty="0" smtClean="0">
                <a:latin typeface="Times New Roman" pitchFamily="18" charset="0"/>
                <a:cs typeface="Times New Roman" pitchFamily="18" charset="0"/>
              </a:rPr>
              <a:t>.</a:t>
            </a:r>
          </a:p>
          <a:p>
            <a:pPr algn="just" eaLnBrk="1" hangingPunct="1"/>
            <a:endParaRPr lang="en-US" altLang="id-ID" b="1" dirty="0" smtClean="0">
              <a:latin typeface="Times New Roman" pitchFamily="18" charset="0"/>
              <a:cs typeface="Times New Roman" pitchFamily="18" charset="0"/>
            </a:endParaRPr>
          </a:p>
          <a:p>
            <a:pPr algn="just" eaLnBrk="1" hangingPunct="1"/>
            <a:r>
              <a:rPr lang="en-US" altLang="id-ID" b="1" dirty="0" smtClean="0">
                <a:latin typeface="Times New Roman" pitchFamily="18" charset="0"/>
                <a:cs typeface="Times New Roman" pitchFamily="18" charset="0"/>
              </a:rPr>
              <a:t>Hướng dẫn học sinh đọc hiểu văn bản Lịch sử thông qua các kênh hình, kênh chữ, hiện vật… để tái hiện quá khứ, nhận thức Lịch sử, đưa ra nhận xét, đánh giá và vận dụng thực tiễn, phát triển năng lực tự học lịch sử suốt đời.  </a:t>
            </a:r>
            <a:endParaRPr lang="id-ID" altLang="id-ID" b="1" dirty="0" smtClean="0">
              <a:latin typeface="Times New Roman" pitchFamily="18" charset="0"/>
              <a:cs typeface="Times New Roman" pitchFamily="18" charset="0"/>
            </a:endParaRPr>
          </a:p>
        </p:txBody>
      </p:sp>
      <p:sp>
        <p:nvSpPr>
          <p:cNvPr id="46085"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155ABF57-6C66-4DCC-9B0A-45D50A58855F}" type="slidenum">
              <a:rPr lang="en-US" altLang="id-ID" sz="1200">
                <a:solidFill>
                  <a:srgbClr val="898989"/>
                </a:solidFill>
                <a:latin typeface="Arial" pitchFamily="34" charset="0"/>
              </a:rPr>
              <a:pPr/>
              <a:t>29</a:t>
            </a:fld>
            <a:endParaRPr lang="en-US" altLang="id-ID" sz="1200">
              <a:solidFill>
                <a:srgbClr val="898989"/>
              </a:solidFill>
              <a:latin typeface="Arial" pitchFamily="34" charset="0"/>
            </a:endParaRPr>
          </a:p>
        </p:txBody>
      </p:sp>
    </p:spTree>
    <p:extLst>
      <p:ext uri="{BB962C8B-B14F-4D97-AF65-F5344CB8AC3E}">
        <p14:creationId xmlns:p14="http://schemas.microsoft.com/office/powerpoint/2010/main" val="358254017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ết quả hình ảnh cho tranh chibi môn lịch s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45" y="0"/>
            <a:ext cx="5357982" cy="6858000"/>
          </a:xfrm>
          <a:prstGeom prst="rect">
            <a:avLst/>
          </a:prstGeom>
          <a:ln w="381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6" name="Picture 4" descr="http://static.muctim.com.vn/data/teen360/pictures/2018/08/23/1535010245_39799791_1376478325829168_770915226119621836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312" y="0"/>
            <a:ext cx="6100688" cy="6858000"/>
          </a:xfrm>
          <a:prstGeom prst="rect">
            <a:avLst/>
          </a:prstGeom>
          <a:ln w="28575"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596254"/>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9441" y="189963"/>
            <a:ext cx="10733825" cy="5966137"/>
          </a:xfrm>
        </p:spPr>
        <p:txBody>
          <a:bodyPr>
            <a:noAutofit/>
          </a:bodyPr>
          <a:lstStyle/>
          <a:p>
            <a:pPr algn="ctr">
              <a:buNone/>
            </a:pPr>
            <a:r>
              <a:rPr lang="en-US" sz="3600" b="1" dirty="0" err="1">
                <a:solidFill>
                  <a:srgbClr val="0000FF"/>
                </a:solidFill>
                <a:latin typeface="Times New Roman" pitchFamily="18" charset="0"/>
                <a:cs typeface="Times New Roman" pitchFamily="18" charset="0"/>
              </a:rPr>
              <a:t>Phương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pháp</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đóng</a:t>
            </a:r>
            <a:r>
              <a:rPr lang="en-US" sz="3600" b="1" dirty="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vai</a:t>
            </a:r>
            <a:endParaRPr lang="en-US" sz="3600" b="1" dirty="0" smtClean="0">
              <a:solidFill>
                <a:srgbClr val="0000FF"/>
              </a:solidFill>
              <a:latin typeface="Times New Roman" pitchFamily="18" charset="0"/>
              <a:cs typeface="Times New Roman" pitchFamily="18" charset="0"/>
            </a:endParaRPr>
          </a:p>
          <a:p>
            <a:pPr algn="just">
              <a:buNone/>
            </a:pPr>
            <a:r>
              <a:rPr lang="en-US" sz="3600" dirty="0" err="1" smtClean="0">
                <a:latin typeface="Times New Roman" pitchFamily="18" charset="0"/>
                <a:cs typeface="Times New Roman" pitchFamily="18" charset="0"/>
              </a:rPr>
              <a:t>Ví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a:lnSpc>
                <a:spcPct val="150000"/>
              </a:lnSpc>
              <a:buNone/>
            </a:pP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Bài</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Nghĩa</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quân</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Tây</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Sơn</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tiến</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ra</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Thăng</a:t>
            </a:r>
            <a:r>
              <a:rPr lang="en-US" sz="3600" dirty="0">
                <a:latin typeface="Times New Roman" pitchFamily="18" charset="0"/>
                <a:cs typeface="Times New Roman" pitchFamily="18" charset="0"/>
                <a:sym typeface="Wingdings" pitchFamily="2" charset="2"/>
              </a:rPr>
              <a:t> Long</a:t>
            </a:r>
          </a:p>
          <a:p>
            <a:pPr marL="82550" indent="0">
              <a:lnSpc>
                <a:spcPct val="150000"/>
              </a:lnSpc>
              <a:buNone/>
            </a:pPr>
            <a:r>
              <a:rPr lang="en-US" sz="3600" dirty="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Bài</a:t>
            </a:r>
            <a:r>
              <a:rPr lang="en-US" sz="3600" dirty="0" smtClean="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Bình</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Tây</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Đại</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nguyên</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soái</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Trương</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Định</a:t>
            </a:r>
            <a:r>
              <a:rPr lang="en-US" sz="3600" dirty="0">
                <a:latin typeface="Times New Roman" pitchFamily="18" charset="0"/>
                <a:cs typeface="Times New Roman" pitchFamily="18" charset="0"/>
                <a:sym typeface="Wingdings" pitchFamily="2" charset="2"/>
              </a:rPr>
              <a:t>.</a:t>
            </a:r>
          </a:p>
          <a:p>
            <a:pPr marL="82550" indent="0">
              <a:lnSpc>
                <a:spcPct val="150000"/>
              </a:lnSpc>
              <a:buNone/>
            </a:pPr>
            <a:r>
              <a:rPr lang="en-US" sz="3600" dirty="0" smtClean="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Bài</a:t>
            </a:r>
            <a:r>
              <a:rPr lang="en-US" sz="3600" dirty="0" smtClean="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Nguyễn</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Trường</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Tộ</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mong</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muốn</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canh</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tân</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đất</a:t>
            </a:r>
            <a:r>
              <a:rPr lang="en-US" sz="3600" dirty="0">
                <a:latin typeface="Times New Roman" pitchFamily="18" charset="0"/>
                <a:cs typeface="Times New Roman" pitchFamily="18" charset="0"/>
                <a:sym typeface="Wingdings" pitchFamily="2" charset="2"/>
              </a:rPr>
              <a:t> </a:t>
            </a:r>
            <a:r>
              <a:rPr lang="en-US" sz="3600" dirty="0" err="1" smtClean="0">
                <a:latin typeface="Times New Roman" pitchFamily="18" charset="0"/>
                <a:cs typeface="Times New Roman" pitchFamily="18" charset="0"/>
                <a:sym typeface="Wingdings" pitchFamily="2" charset="2"/>
              </a:rPr>
              <a:t>nước</a:t>
            </a:r>
            <a:endParaRPr lang="en-US" sz="3600" dirty="0">
              <a:latin typeface="Times New Roman" pitchFamily="18" charset="0"/>
              <a:cs typeface="Times New Roman" pitchFamily="18" charset="0"/>
              <a:sym typeface="Wingdings" pitchFamily="2" charset="2"/>
            </a:endParaRPr>
          </a:p>
          <a:p>
            <a:pPr marL="82550" indent="0">
              <a:lnSpc>
                <a:spcPct val="150000"/>
              </a:lnSpc>
              <a:buNone/>
            </a:pP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Cuộc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Mông</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Nguyên</a:t>
            </a:r>
            <a:endParaRPr lang="en-US" sz="3600" dirty="0">
              <a:latin typeface="Times New Roman" pitchFamily="18" charset="0"/>
              <a:cs typeface="Times New Roman" pitchFamily="18" charset="0"/>
            </a:endParaRPr>
          </a:p>
          <a:p>
            <a:pPr algn="just">
              <a:buNone/>
            </a:pPr>
            <a:endParaRPr lang="en-US" sz="2400" b="1" dirty="0" smtClean="0">
              <a:solidFill>
                <a:srgbClr val="0000FF"/>
              </a:solidFill>
              <a:latin typeface="Times New Roman" pitchFamily="18" charset="0"/>
              <a:cs typeface="Times New Roman" pitchFamily="18" charset="0"/>
            </a:endParaRPr>
          </a:p>
          <a:p>
            <a:pPr algn="just">
              <a:buNone/>
            </a:pPr>
            <a:r>
              <a:rPr lang="en-US" sz="2400" dirty="0" smtClean="0">
                <a:solidFill>
                  <a:srgbClr val="0000FF"/>
                </a:solidFill>
                <a:latin typeface="Times New Roman" pitchFamily="18" charset="0"/>
                <a:cs typeface="Times New Roman" pitchFamily="18" charset="0"/>
              </a:rPr>
              <a:t>        </a:t>
            </a:r>
          </a:p>
          <a:p>
            <a:pPr algn="just">
              <a:buNone/>
            </a:pPr>
            <a:r>
              <a:rPr lang="en-US" sz="2400" b="1" dirty="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596731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261" y="150125"/>
            <a:ext cx="10849735" cy="6550926"/>
          </a:xfrm>
        </p:spPr>
        <p:txBody>
          <a:bodyPr>
            <a:noAutofit/>
          </a:bodyPr>
          <a:lstStyle/>
          <a:p>
            <a:pPr>
              <a:buNone/>
            </a:pPr>
            <a:r>
              <a:rPr lang="en-US" sz="2200"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Phương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pháp</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kể</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chuyện</a:t>
            </a:r>
            <a:endParaRPr lang="en-US" sz="2800" b="1" dirty="0" smtClean="0">
              <a:solidFill>
                <a:srgbClr val="0000FF"/>
              </a:solidFill>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niệm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dụng</a:t>
            </a:r>
            <a:r>
              <a:rPr lang="en-US" sz="2400" dirty="0" smtClean="0">
                <a:solidFill>
                  <a:schemeClr val="tx1"/>
                </a:solidFill>
                <a:latin typeface="Times New Roman" pitchFamily="18" charset="0"/>
                <a:cs typeface="Times New Roman" pitchFamily="18" charset="0"/>
              </a:rPr>
              <a:t>.</a:t>
            </a:r>
          </a:p>
          <a:p>
            <a:pPr>
              <a:buNone/>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chuyện</a:t>
            </a:r>
            <a:endParaRPr lang="en-US" sz="2400" dirty="0" smtClean="0">
              <a:solidFill>
                <a:schemeClr val="tx1"/>
              </a:solidFill>
              <a:latin typeface="Times New Roman" pitchFamily="18" charset="0"/>
              <a:cs typeface="Times New Roman" pitchFamily="18" charset="0"/>
            </a:endParaRPr>
          </a:p>
          <a:p>
            <a:pPr>
              <a:buNone/>
            </a:pPr>
            <a:r>
              <a:rPr lang="en-US" sz="2400" dirty="0" smtClean="0">
                <a:solidFill>
                  <a:schemeClr val="tx1"/>
                </a:solidFill>
                <a:latin typeface="Times New Roman" pitchFamily="18" charset="0"/>
                <a:cs typeface="Times New Roman" pitchFamily="18" charset="0"/>
              </a:rPr>
              <a:t>       + GV </a:t>
            </a:r>
            <a:r>
              <a:rPr lang="en-US" sz="2400" dirty="0" err="1" smtClean="0">
                <a:solidFill>
                  <a:schemeClr val="tx1"/>
                </a:solidFill>
                <a:latin typeface="Times New Roman" pitchFamily="18" charset="0"/>
                <a:cs typeface="Times New Roman" pitchFamily="18" charset="0"/>
              </a:rPr>
              <a:t>kể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bằng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lời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bằng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tranh</a:t>
            </a:r>
            <a:r>
              <a:rPr lang="en-US" sz="2400" dirty="0" smtClean="0">
                <a:solidFill>
                  <a:schemeClr val="tx1"/>
                </a:solidFill>
                <a:latin typeface="Times New Roman" pitchFamily="18" charset="0"/>
                <a:cs typeface="Times New Roman" pitchFamily="18" charset="0"/>
              </a:rPr>
              <a:t>)</a:t>
            </a:r>
          </a:p>
          <a:p>
            <a:pPr>
              <a:buNone/>
            </a:pPr>
            <a:r>
              <a:rPr lang="en-US" sz="2400" dirty="0" smtClean="0">
                <a:solidFill>
                  <a:schemeClr val="tx1"/>
                </a:solidFill>
                <a:latin typeface="Times New Roman" pitchFamily="18" charset="0"/>
                <a:cs typeface="Times New Roman" pitchFamily="18" charset="0"/>
              </a:rPr>
              <a:t>       + HS </a:t>
            </a:r>
            <a:r>
              <a:rPr lang="en-US" sz="2400" dirty="0" err="1" smtClean="0">
                <a:solidFill>
                  <a:schemeClr val="tx1"/>
                </a:solidFill>
                <a:latin typeface="Times New Roman" pitchFamily="18" charset="0"/>
                <a:cs typeface="Times New Roman" pitchFamily="18" charset="0"/>
              </a:rPr>
              <a:t>kể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Đọc</a:t>
            </a:r>
            <a:r>
              <a:rPr lang="en-US" sz="2400" dirty="0" smtClean="0">
                <a:solidFill>
                  <a:schemeClr val="tx1"/>
                </a:solidFill>
                <a:latin typeface="Times New Roman" pitchFamily="18" charset="0"/>
                <a:cs typeface="Times New Roman" pitchFamily="18" charset="0"/>
              </a:rPr>
              <a:t> SGK, </a:t>
            </a:r>
            <a:r>
              <a:rPr lang="en-US" sz="2400" dirty="0" err="1" smtClean="0">
                <a:solidFill>
                  <a:schemeClr val="tx1"/>
                </a:solidFill>
                <a:latin typeface="Times New Roman" pitchFamily="18" charset="0"/>
                <a:cs typeface="Times New Roman" pitchFamily="18" charset="0"/>
              </a:rPr>
              <a:t>sưu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tầm</a:t>
            </a:r>
            <a:r>
              <a:rPr lang="en-US" sz="2400" dirty="0" smtClean="0">
                <a:solidFill>
                  <a:schemeClr val="tx1"/>
                </a:solidFill>
                <a:latin typeface="Times New Roman" pitchFamily="18" charset="0"/>
                <a:cs typeface="Times New Roman" pitchFamily="18" charset="0"/>
              </a:rPr>
              <a:t>)</a:t>
            </a:r>
          </a:p>
          <a:p>
            <a:pPr>
              <a:buNone/>
            </a:pPr>
            <a:r>
              <a:rPr lang="en-US" sz="2400" dirty="0" smtClean="0">
                <a:solidFill>
                  <a:schemeClr val="tx1"/>
                </a:solidFill>
                <a:latin typeface="Times New Roman" pitchFamily="18" charset="0"/>
                <a:cs typeface="Times New Roman" pitchFamily="18" charset="0"/>
              </a:rPr>
              <a:t>       + KC </a:t>
            </a:r>
            <a:r>
              <a:rPr lang="en-US" sz="2400" dirty="0" err="1" smtClean="0">
                <a:solidFill>
                  <a:schemeClr val="tx1"/>
                </a:solidFill>
                <a:latin typeface="Times New Roman" pitchFamily="18" charset="0"/>
                <a:cs typeface="Times New Roman" pitchFamily="18" charset="0"/>
              </a:rPr>
              <a:t>kết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nghe</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nhìn</a:t>
            </a:r>
            <a:endParaRPr lang="en-US" sz="2400" dirty="0" smtClean="0">
              <a:solidFill>
                <a:schemeClr val="tx1"/>
              </a:solidFill>
              <a:latin typeface="Times New Roman" pitchFamily="18" charset="0"/>
              <a:cs typeface="Times New Roman" pitchFamily="18" charset="0"/>
            </a:endParaRPr>
          </a:p>
          <a:p>
            <a:pPr marL="82550" indent="0">
              <a:buNone/>
            </a:pPr>
            <a:r>
              <a:rPr lang="en-US" sz="2400" dirty="0" smtClean="0">
                <a:solidFill>
                  <a:schemeClr val="tx1"/>
                </a:solidFill>
                <a:latin typeface="Times New Roman" pitchFamily="18" charset="0"/>
                <a:cs typeface="Times New Roman" pitchFamily="18" charset="0"/>
              </a:rPr>
              <a:t>VD: </a:t>
            </a:r>
          </a:p>
          <a:p>
            <a:pPr marL="82550" indent="0">
              <a:buNone/>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Bài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Nước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Văn</a:t>
            </a:r>
            <a:r>
              <a:rPr lang="en-US" sz="2400" dirty="0" smtClean="0">
                <a:solidFill>
                  <a:schemeClr val="tx1"/>
                </a:solidFill>
                <a:latin typeface="Times New Roman" pitchFamily="18" charset="0"/>
                <a:cs typeface="Times New Roman" pitchFamily="18" charset="0"/>
              </a:rPr>
              <a:t> Lang, </a:t>
            </a:r>
            <a:r>
              <a:rPr lang="en-US" sz="2400" dirty="0" err="1" smtClean="0">
                <a:solidFill>
                  <a:schemeClr val="tx1"/>
                </a:solidFill>
                <a:latin typeface="Times New Roman" pitchFamily="18" charset="0"/>
                <a:cs typeface="Times New Roman" pitchFamily="18" charset="0"/>
              </a:rPr>
              <a:t>Âu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Lạc</a:t>
            </a:r>
            <a:r>
              <a:rPr lang="en-US"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kể</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chuyện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Chiếc</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nỏ</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thần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truyền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thuyết</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về</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Lạc</a:t>
            </a:r>
            <a:r>
              <a:rPr lang="en-US" sz="2400" dirty="0" smtClean="0">
                <a:solidFill>
                  <a:schemeClr val="tx1"/>
                </a:solidFill>
                <a:latin typeface="Times New Roman" pitchFamily="18" charset="0"/>
                <a:cs typeface="Times New Roman" pitchFamily="18" charset="0"/>
                <a:sym typeface="Wingdings" pitchFamily="2" charset="2"/>
              </a:rPr>
              <a:t> Long </a:t>
            </a:r>
            <a:r>
              <a:rPr lang="en-US" sz="2400" dirty="0" err="1" smtClean="0">
                <a:solidFill>
                  <a:schemeClr val="tx1"/>
                </a:solidFill>
                <a:latin typeface="Times New Roman" pitchFamily="18" charset="0"/>
                <a:cs typeface="Times New Roman" pitchFamily="18" charset="0"/>
                <a:sym typeface="Wingdings" pitchFamily="2" charset="2"/>
              </a:rPr>
              <a:t>Quân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và</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Âu</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Cơ</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kết</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hợp</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với</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giới</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thiệu</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các</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hiện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vật</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Lịch</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sử</a:t>
            </a:r>
            <a:r>
              <a:rPr lang="en-US" sz="2400" dirty="0" smtClean="0">
                <a:solidFill>
                  <a:schemeClr val="tx1"/>
                </a:solidFill>
                <a:latin typeface="Times New Roman" pitchFamily="18" charset="0"/>
                <a:cs typeface="Times New Roman" pitchFamily="18" charset="0"/>
                <a:sym typeface="Wingdings" pitchFamily="2" charset="2"/>
              </a:rPr>
              <a:t> : </a:t>
            </a:r>
            <a:r>
              <a:rPr lang="en-US" sz="2400" dirty="0" err="1" smtClean="0">
                <a:solidFill>
                  <a:schemeClr val="tx1"/>
                </a:solidFill>
                <a:latin typeface="Times New Roman" pitchFamily="18" charset="0"/>
                <a:cs typeface="Times New Roman" pitchFamily="18" charset="0"/>
                <a:sym typeface="Wingdings" pitchFamily="2" charset="2"/>
              </a:rPr>
              <a:t>trống</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đồng</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mũi</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tên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đồng</a:t>
            </a:r>
            <a:r>
              <a:rPr lang="en-US" sz="2400" dirty="0" smtClean="0">
                <a:solidFill>
                  <a:schemeClr val="tx1"/>
                </a:solidFill>
                <a:latin typeface="Times New Roman" pitchFamily="18" charset="0"/>
                <a:cs typeface="Times New Roman" pitchFamily="18" charset="0"/>
                <a:sym typeface="Wingdings" pitchFamily="2" charset="2"/>
              </a:rPr>
              <a:t>…</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Wingdings" pitchFamily="2" charset="2"/>
              </a:rPr>
              <a:t> </a:t>
            </a:r>
            <a:r>
              <a:rPr lang="en-US" sz="2400" dirty="0" smtClean="0">
                <a:solidFill>
                  <a:schemeClr val="tx1"/>
                </a:solidFill>
                <a:latin typeface="Times New Roman" pitchFamily="18" charset="0"/>
                <a:cs typeface="Times New Roman" pitchFamily="18" charset="0"/>
                <a:sym typeface="Wingdings" pitchFamily="2" charset="2"/>
              </a:rPr>
              <a:t>HS </a:t>
            </a:r>
            <a:r>
              <a:rPr lang="en-US" sz="2400" dirty="0" err="1" smtClean="0">
                <a:solidFill>
                  <a:schemeClr val="tx1"/>
                </a:solidFill>
                <a:latin typeface="Times New Roman" pitchFamily="18" charset="0"/>
                <a:cs typeface="Times New Roman" pitchFamily="18" charset="0"/>
              </a:rPr>
              <a:t>suy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luận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tìm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hiểu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thấy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liên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chồng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lấp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giữa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truyền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thuyết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thực</a:t>
            </a:r>
            <a:r>
              <a:rPr lang="en-US" sz="2400" dirty="0" smtClean="0">
                <a:solidFill>
                  <a:schemeClr val="tx1"/>
                </a:solidFill>
                <a:latin typeface="Times New Roman" pitchFamily="18" charset="0"/>
                <a:cs typeface="Times New Roman" pitchFamily="18" charset="0"/>
              </a:rPr>
              <a:t> LS.</a:t>
            </a:r>
            <a:endParaRPr lang="en-US" sz="2400" dirty="0" smtClean="0">
              <a:solidFill>
                <a:schemeClr val="tx1"/>
              </a:solidFill>
              <a:latin typeface="Times New Roman" pitchFamily="18" charset="0"/>
              <a:cs typeface="Times New Roman" pitchFamily="18" charset="0"/>
              <a:sym typeface="Wingdings" pitchFamily="2" charset="2"/>
            </a:endParaRPr>
          </a:p>
          <a:p>
            <a:pPr marL="82550" indent="0">
              <a:buNone/>
            </a:pP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Bài</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Ngô</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quyền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và</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chiến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thắng</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Bạch</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đằng</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năm</a:t>
            </a:r>
            <a:r>
              <a:rPr lang="en-US" sz="2400" dirty="0" smtClean="0">
                <a:solidFill>
                  <a:schemeClr val="tx1"/>
                </a:solidFill>
                <a:latin typeface="Times New Roman" pitchFamily="18" charset="0"/>
                <a:cs typeface="Times New Roman" pitchFamily="18" charset="0"/>
                <a:sym typeface="Wingdings" pitchFamily="2" charset="2"/>
              </a:rPr>
              <a:t> 938 (Minh </a:t>
            </a:r>
            <a:r>
              <a:rPr lang="en-US" sz="2400" dirty="0" err="1" smtClean="0">
                <a:solidFill>
                  <a:schemeClr val="tx1"/>
                </a:solidFill>
                <a:latin typeface="Times New Roman" pitchFamily="18" charset="0"/>
                <a:cs typeface="Times New Roman" pitchFamily="18" charset="0"/>
                <a:sym typeface="Wingdings" pitchFamily="2" charset="2"/>
              </a:rPr>
              <a:t>họa</a:t>
            </a:r>
            <a:r>
              <a:rPr lang="en-US" sz="2400" dirty="0" smtClean="0">
                <a:solidFill>
                  <a:schemeClr val="tx1"/>
                </a:solidFill>
                <a:latin typeface="Times New Roman" pitchFamily="18" charset="0"/>
                <a:cs typeface="Times New Roman" pitchFamily="18" charset="0"/>
                <a:sym typeface="Wingdings" pitchFamily="2" charset="2"/>
              </a:rPr>
              <a:t>)</a:t>
            </a:r>
          </a:p>
          <a:p>
            <a:pPr marL="82550" indent="0">
              <a:buNone/>
            </a:pP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Bài</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Cuộc</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Kháng</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chiến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chống</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quân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Mông</a:t>
            </a:r>
            <a:r>
              <a:rPr lang="en-US" sz="2400" dirty="0" smtClean="0">
                <a:solidFill>
                  <a:schemeClr val="tx1"/>
                </a:solidFill>
                <a:latin typeface="Times New Roman" pitchFamily="18" charset="0"/>
                <a:cs typeface="Times New Roman" pitchFamily="18" charset="0"/>
                <a:sym typeface="Wingdings" pitchFamily="2" charset="2"/>
              </a:rPr>
              <a:t> – </a:t>
            </a:r>
            <a:r>
              <a:rPr lang="en-US" sz="2400" dirty="0" err="1" smtClean="0">
                <a:solidFill>
                  <a:schemeClr val="tx1"/>
                </a:solidFill>
                <a:latin typeface="Times New Roman" pitchFamily="18" charset="0"/>
                <a:cs typeface="Times New Roman" pitchFamily="18" charset="0"/>
                <a:sym typeface="Wingdings" pitchFamily="2" charset="2"/>
              </a:rPr>
              <a:t>Nguyên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a:latin typeface="Times New Roman" pitchFamily="18" charset="0"/>
                <a:cs typeface="Times New Roman" pitchFamily="18" charset="0"/>
                <a:sym typeface="Wingdings" pitchFamily="2" charset="2"/>
              </a:rPr>
              <a:t> </a:t>
            </a:r>
            <a:r>
              <a:rPr lang="en-US" sz="2400" dirty="0" err="1">
                <a:latin typeface="Times New Roman" pitchFamily="18" charset="0"/>
                <a:cs typeface="Times New Roman" pitchFamily="18" charset="0"/>
                <a:sym typeface="Wingdings" pitchFamily="2" charset="2"/>
              </a:rPr>
              <a:t>kể</a:t>
            </a:r>
            <a:r>
              <a:rPr lang="en-US" sz="2400" dirty="0">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chuyện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Trần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quốc</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Toản</a:t>
            </a:r>
            <a:endParaRPr lang="en-US" sz="2400" dirty="0" smtClean="0">
              <a:solidFill>
                <a:schemeClr val="tx1"/>
              </a:solidFill>
              <a:latin typeface="Times New Roman" pitchFamily="18" charset="0"/>
              <a:cs typeface="Times New Roman" pitchFamily="18" charset="0"/>
              <a:sym typeface="Wingdings" pitchFamily="2" charset="2"/>
            </a:endParaRPr>
          </a:p>
          <a:p>
            <a:pPr marL="82550" indent="0">
              <a:buNone/>
            </a:pP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Bài</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Đường</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Trường</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Sơn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a:latin typeface="Times New Roman" pitchFamily="18" charset="0"/>
                <a:cs typeface="Times New Roman" pitchFamily="18" charset="0"/>
                <a:sym typeface="Wingdings" pitchFamily="2" charset="2"/>
              </a:rPr>
              <a:t> </a:t>
            </a:r>
            <a:r>
              <a:rPr lang="en-US" sz="2400" dirty="0" err="1">
                <a:latin typeface="Times New Roman" pitchFamily="18" charset="0"/>
                <a:cs typeface="Times New Roman" pitchFamily="18" charset="0"/>
                <a:sym typeface="Wingdings" pitchFamily="2" charset="2"/>
              </a:rPr>
              <a:t>Kể</a:t>
            </a:r>
            <a:r>
              <a:rPr lang="en-US" sz="2400" dirty="0">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về</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anh</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Nguyễn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Viết</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Sinh</a:t>
            </a:r>
            <a:r>
              <a:rPr lang="en-US" sz="2400" dirty="0" smtClean="0">
                <a:solidFill>
                  <a:schemeClr val="tx1"/>
                </a:solidFill>
                <a:latin typeface="Times New Roman" pitchFamily="18" charset="0"/>
                <a:cs typeface="Times New Roman" pitchFamily="18" charset="0"/>
                <a:sym typeface="Wingdings" pitchFamily="2" charset="2"/>
              </a:rPr>
              <a:t> 6 </a:t>
            </a:r>
            <a:r>
              <a:rPr lang="en-US" sz="2400" dirty="0" err="1" smtClean="0">
                <a:solidFill>
                  <a:schemeClr val="tx1"/>
                </a:solidFill>
                <a:latin typeface="Times New Roman" pitchFamily="18" charset="0"/>
                <a:cs typeface="Times New Roman" pitchFamily="18" charset="0"/>
                <a:sym typeface="Wingdings" pitchFamily="2" charset="2"/>
              </a:rPr>
              <a:t>năm</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gùi</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hàng</a:t>
            </a:r>
            <a:r>
              <a:rPr lang="en-US" sz="2400" dirty="0" smtClean="0">
                <a:solidFill>
                  <a:schemeClr val="tx1"/>
                </a:solidFill>
                <a:latin typeface="Times New Roman" pitchFamily="18" charset="0"/>
                <a:cs typeface="Times New Roman" pitchFamily="18" charset="0"/>
                <a:sym typeface="Wingdings" pitchFamily="2" charset="2"/>
              </a:rPr>
              <a:t>.</a:t>
            </a:r>
          </a:p>
          <a:p>
            <a:pPr marL="82550" indent="0">
              <a:buNone/>
            </a:pPr>
            <a:r>
              <a:rPr lang="en-US" sz="2400" dirty="0" smtClean="0">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Bài</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Chiến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thắng</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Điện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Biên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Phủ</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trên</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không</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a:latin typeface="Times New Roman" pitchFamily="18" charset="0"/>
                <a:cs typeface="Times New Roman" pitchFamily="18" charset="0"/>
                <a:sym typeface="Wingdings" pitchFamily="2" charset="2"/>
              </a:rPr>
              <a:t> </a:t>
            </a:r>
            <a:r>
              <a:rPr lang="en-US" sz="2400" dirty="0" err="1">
                <a:latin typeface="Times New Roman" pitchFamily="18" charset="0"/>
                <a:cs typeface="Times New Roman" pitchFamily="18" charset="0"/>
                <a:sym typeface="Wingdings" pitchFamily="2" charset="2"/>
              </a:rPr>
              <a:t>Kể</a:t>
            </a:r>
            <a:r>
              <a:rPr lang="en-US" sz="2400" dirty="0">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về</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Em</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bé</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Hà</a:t>
            </a:r>
            <a:r>
              <a:rPr lang="en-US" sz="2400" dirty="0" smtClean="0">
                <a:solidFill>
                  <a:schemeClr val="tx1"/>
                </a:solidFill>
                <a:latin typeface="Times New Roman" pitchFamily="18" charset="0"/>
                <a:cs typeface="Times New Roman" pitchFamily="18" charset="0"/>
                <a:sym typeface="Wingdings" pitchFamily="2" charset="2"/>
              </a:rPr>
              <a:t> </a:t>
            </a:r>
            <a:r>
              <a:rPr lang="en-US" sz="2400" dirty="0" err="1" smtClean="0">
                <a:solidFill>
                  <a:schemeClr val="tx1"/>
                </a:solidFill>
                <a:latin typeface="Times New Roman" pitchFamily="18" charset="0"/>
                <a:cs typeface="Times New Roman" pitchFamily="18" charset="0"/>
                <a:sym typeface="Wingdings" pitchFamily="2" charset="2"/>
              </a:rPr>
              <a:t>Nội</a:t>
            </a: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40588621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heckerboard(across)">
                                      <p:cBhvr>
                                        <p:cTn id="30" dur="500"/>
                                        <p:tgtEl>
                                          <p:spTgt spid="3">
                                            <p:txEl>
                                              <p:pRg st="7" end="7"/>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checkerboard(across)">
                                      <p:cBhvr>
                                        <p:cTn id="33" dur="500"/>
                                        <p:tgtEl>
                                          <p:spTgt spid="3">
                                            <p:txEl>
                                              <p:pRg st="8" end="8"/>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checkerboard(across)">
                                      <p:cBhvr>
                                        <p:cTn id="36" dur="500"/>
                                        <p:tgtEl>
                                          <p:spTgt spid="3">
                                            <p:txEl>
                                              <p:pRg st="9" end="9"/>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9" dur="500"/>
                                        <p:tgtEl>
                                          <p:spTgt spid="3">
                                            <p:txEl>
                                              <p:pRg st="10" end="10"/>
                                            </p:txEl>
                                          </p:spTgt>
                                        </p:tgtEl>
                                      </p:cBhvr>
                                    </p:animEffect>
                                  </p:childTnLst>
                                </p:cTn>
                              </p:par>
                              <p:par>
                                <p:cTn id="40" presetID="5" presetClass="entr" presetSubtype="1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9427" y="315036"/>
            <a:ext cx="9997440" cy="5376080"/>
          </a:xfrm>
        </p:spPr>
        <p:txBody>
          <a:bodyPr>
            <a:normAutofit/>
          </a:bodyPr>
          <a:lstStyle/>
          <a:p>
            <a:pPr algn="just">
              <a:buNone/>
            </a:pPr>
            <a:r>
              <a:rPr lang="en-US" sz="4000" b="1" dirty="0" err="1">
                <a:solidFill>
                  <a:srgbClr val="0000FF"/>
                </a:solidFill>
                <a:latin typeface="Times New Roman" pitchFamily="18" charset="0"/>
                <a:cs typeface="Times New Roman" pitchFamily="18" charset="0"/>
              </a:rPr>
              <a:t>Sử</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dụng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kênh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hình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như</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một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nguồn</a:t>
            </a:r>
            <a:r>
              <a:rPr lang="en-US" sz="4000" b="1" dirty="0">
                <a:solidFill>
                  <a:srgbClr val="0000FF"/>
                </a:solidFill>
                <a:latin typeface="Times New Roman" pitchFamily="18" charset="0"/>
                <a:cs typeface="Times New Roman" pitchFamily="18" charset="0"/>
              </a:rPr>
              <a:t> tri </a:t>
            </a:r>
            <a:r>
              <a:rPr lang="en-US" sz="4000" b="1" dirty="0" err="1">
                <a:solidFill>
                  <a:srgbClr val="0000FF"/>
                </a:solidFill>
                <a:latin typeface="Times New Roman" pitchFamily="18" charset="0"/>
                <a:cs typeface="Times New Roman" pitchFamily="18" charset="0"/>
              </a:rPr>
              <a:t>thức</a:t>
            </a:r>
            <a:endParaRPr lang="en-US" sz="4000" b="1" dirty="0">
              <a:solidFill>
                <a:srgbClr val="0000FF"/>
              </a:solidFill>
              <a:latin typeface="Times New Roman" pitchFamily="18" charset="0"/>
              <a:cs typeface="Times New Roman" pitchFamily="18" charset="0"/>
            </a:endParaRPr>
          </a:p>
          <a:p>
            <a:pPr marL="82550" indent="0" algn="just">
              <a:buNone/>
            </a:pPr>
            <a:r>
              <a:rPr lang="en-US" sz="4000" dirty="0">
                <a:latin typeface="Times New Roman" pitchFamily="18" charset="0"/>
                <a:cs typeface="Times New Roman" pitchFamily="18" charset="0"/>
              </a:rPr>
              <a:t>- HS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kiến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thông</a:t>
            </a:r>
            <a:r>
              <a:rPr lang="en-US" sz="4000" dirty="0">
                <a:latin typeface="Times New Roman" pitchFamily="18" charset="0"/>
                <a:cs typeface="Times New Roman" pitchFamily="18" charset="0"/>
              </a:rPr>
              <a:t> qua </a:t>
            </a:r>
            <a:r>
              <a:rPr lang="en-US" sz="4000" dirty="0" err="1">
                <a:latin typeface="Times New Roman" pitchFamily="18" charset="0"/>
                <a:cs typeface="Times New Roman" pitchFamily="18" charset="0"/>
              </a:rPr>
              <a:t>quan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hướng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dẫn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GV </a:t>
            </a:r>
            <a:r>
              <a:rPr lang="en-US" sz="4000" dirty="0">
                <a:latin typeface="Times New Roman" pitchFamily="18" charset="0"/>
                <a:cs typeface="Times New Roman" pitchFamily="18" charset="0"/>
                <a:sym typeface="Wingdings" pitchFamily="2" charset="2"/>
              </a:rPr>
              <a:t> </a:t>
            </a:r>
            <a:r>
              <a:rPr lang="en-US" sz="4000" dirty="0">
                <a:latin typeface="Times New Roman" pitchFamily="18" charset="0"/>
                <a:cs typeface="Times New Roman" pitchFamily="18" charset="0"/>
              </a:rPr>
              <a:t>Do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định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hướng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nên</a:t>
            </a:r>
            <a:r>
              <a:rPr lang="en-US" sz="4000" dirty="0">
                <a:latin typeface="Times New Roman" pitchFamily="18" charset="0"/>
                <a:cs typeface="Times New Roman" pitchFamily="18" charset="0"/>
              </a:rPr>
              <a:t> HS </a:t>
            </a:r>
            <a:r>
              <a:rPr lang="en-US" sz="4000" dirty="0" err="1">
                <a:latin typeface="Times New Roman" pitchFamily="18" charset="0"/>
                <a:cs typeface="Times New Roman" pitchFamily="18" charset="0"/>
              </a:rPr>
              <a:t>quan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tích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hơn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vừa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vừa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não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suy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nghĩ</a:t>
            </a:r>
            <a:r>
              <a:rPr lang="en-US" sz="4000" dirty="0">
                <a:latin typeface="Times New Roman" pitchFamily="18" charset="0"/>
                <a:cs typeface="Times New Roman" pitchFamily="18" charset="0"/>
              </a:rPr>
              <a:t>.</a:t>
            </a:r>
          </a:p>
          <a:p>
            <a:pPr marL="82550" indent="0" algn="just">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Quan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hợp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hỏi</a:t>
            </a:r>
            <a:r>
              <a:rPr lang="en-US" sz="4000" dirty="0">
                <a:latin typeface="Times New Roman" pitchFamily="18" charset="0"/>
                <a:cs typeface="Times New Roman" pitchFamily="18" charset="0"/>
              </a:rPr>
              <a:t> – </a:t>
            </a:r>
            <a:r>
              <a:rPr lang="en-US" sz="4000" dirty="0" err="1">
                <a:latin typeface="Times New Roman" pitchFamily="18" charset="0"/>
                <a:cs typeface="Times New Roman" pitchFamily="18" charset="0"/>
              </a:rPr>
              <a:t>đáp</a:t>
            </a:r>
            <a:r>
              <a:rPr lang="en-US" sz="4000" dirty="0">
                <a:latin typeface="Times New Roman" pitchFamily="18" charset="0"/>
                <a:cs typeface="Times New Roman" pitchFamily="18" charset="0"/>
              </a:rPr>
              <a:t>.</a:t>
            </a:r>
          </a:p>
          <a:p>
            <a:pPr marL="82550" indent="0" algn="just">
              <a:buNone/>
            </a:pPr>
            <a:r>
              <a:rPr lang="en-US" sz="4000" dirty="0">
                <a:latin typeface="Times New Roman" pitchFamily="18" charset="0"/>
                <a:cs typeface="Times New Roman" pitchFamily="18" charset="0"/>
              </a:rPr>
              <a:t>- VD: </a:t>
            </a:r>
            <a:r>
              <a:rPr lang="en-US" sz="4000" dirty="0" err="1">
                <a:latin typeface="Times New Roman" pitchFamily="18" charset="0"/>
                <a:cs typeface="Times New Roman" pitchFamily="18" charset="0"/>
              </a:rPr>
              <a:t>Chiến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thắng</a:t>
            </a:r>
            <a:r>
              <a:rPr lang="en-US" sz="4000" dirty="0">
                <a:latin typeface="Times New Roman" pitchFamily="18" charset="0"/>
                <a:cs typeface="Times New Roman" pitchFamily="18" charset="0"/>
              </a:rPr>
              <a:t> Chi </a:t>
            </a:r>
            <a:r>
              <a:rPr lang="en-US" sz="4000" dirty="0" err="1">
                <a:latin typeface="Times New Roman" pitchFamily="18" charset="0"/>
                <a:cs typeface="Times New Roman" pitchFamily="18" charset="0"/>
              </a:rPr>
              <a:t>Lăng</a:t>
            </a:r>
            <a:r>
              <a:rPr lang="en-US" sz="4000" dirty="0">
                <a:latin typeface="Times New Roman" pitchFamily="18" charset="0"/>
                <a:cs typeface="Times New Roman" pitchFamily="18" charset="0"/>
              </a:rPr>
              <a:t>, video, </a:t>
            </a:r>
            <a:r>
              <a:rPr lang="en-US" sz="4000" dirty="0" err="1">
                <a:latin typeface="Times New Roman" pitchFamily="18" charset="0"/>
                <a:cs typeface="Times New Roman" pitchFamily="18" charset="0"/>
              </a:rPr>
              <a:t>phim</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723338593"/>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5406" y="108045"/>
            <a:ext cx="10596098" cy="6620302"/>
          </a:xfrm>
        </p:spPr>
        <p:txBody>
          <a:bodyPr>
            <a:noAutofit/>
          </a:bodyPr>
          <a:lstStyle/>
          <a:p>
            <a:pPr>
              <a:buNone/>
            </a:pPr>
            <a:r>
              <a:rPr lang="en-US" b="1" dirty="0" smtClean="0"/>
              <a:t>               </a:t>
            </a:r>
            <a:r>
              <a:rPr lang="en-US" b="1" dirty="0" err="1" smtClean="0">
                <a:solidFill>
                  <a:srgbClr val="0070C0"/>
                </a:solidFill>
                <a:latin typeface="Times New Roman" pitchFamily="18" charset="0"/>
                <a:cs typeface="Times New Roman" pitchFamily="18" charset="0"/>
              </a:rPr>
              <a:t>Đổi</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mới</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phương</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pháp</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dạy</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học</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cần</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chú</a:t>
            </a:r>
            <a:r>
              <a:rPr lang="en-US" b="1" dirty="0" smtClean="0">
                <a:solidFill>
                  <a:srgbClr val="0070C0"/>
                </a:solidFill>
                <a:latin typeface="Times New Roman" pitchFamily="18" charset="0"/>
                <a:cs typeface="Times New Roman" pitchFamily="18" charset="0"/>
              </a:rPr>
              <a:t> ý </a:t>
            </a:r>
            <a:r>
              <a:rPr lang="en-US" b="1" dirty="0" err="1" smtClean="0">
                <a:solidFill>
                  <a:srgbClr val="0070C0"/>
                </a:solidFill>
                <a:latin typeface="Times New Roman" pitchFamily="18" charset="0"/>
                <a:cs typeface="Times New Roman" pitchFamily="18" charset="0"/>
              </a:rPr>
              <a:t>gì</a:t>
            </a:r>
            <a:r>
              <a:rPr lang="en-US" b="1" dirty="0" smtClean="0">
                <a:solidFill>
                  <a:srgbClr val="0070C0"/>
                </a:solidFill>
                <a:latin typeface="Times New Roman" pitchFamily="18" charset="0"/>
                <a:cs typeface="Times New Roman" pitchFamily="18" charset="0"/>
              </a:rPr>
              <a:t>?</a:t>
            </a:r>
          </a:p>
          <a:p>
            <a:pPr>
              <a:buNone/>
            </a:pPr>
            <a:endParaRPr lang="en-US" b="1"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PPDH </a:t>
            </a:r>
            <a:r>
              <a:rPr lang="en-US" dirty="0" err="1" smtClean="0">
                <a:latin typeface="Times New Roman" pitchFamily="18" charset="0"/>
                <a:cs typeface="Times New Roman" pitchFamily="18" charset="0"/>
              </a:rPr>
              <a:t>Lịch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Địa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cận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trọng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của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chú</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trọng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tổ</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chức</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các</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hoạt</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động</a:t>
            </a:r>
            <a:r>
              <a:rPr lang="en-US" dirty="0" smtClean="0">
                <a:latin typeface="Times New Roman" pitchFamily="18" charset="0"/>
                <a:cs typeface="Times New Roman" pitchFamily="18" charset="0"/>
                <a:sym typeface="Wingdings" pitchFamily="2" charset="2"/>
              </a:rPr>
              <a:t> DH </a:t>
            </a:r>
            <a:r>
              <a:rPr lang="en-US" dirty="0" err="1" smtClean="0">
                <a:latin typeface="Times New Roman" pitchFamily="18" charset="0"/>
                <a:cs typeface="Times New Roman" pitchFamily="18" charset="0"/>
                <a:sym typeface="Wingdings" pitchFamily="2" charset="2"/>
              </a:rPr>
              <a:t>để</a:t>
            </a:r>
            <a:r>
              <a:rPr lang="en-US" dirty="0" smtClean="0">
                <a:latin typeface="Times New Roman" pitchFamily="18" charset="0"/>
                <a:cs typeface="Times New Roman" pitchFamily="18" charset="0"/>
                <a:sym typeface="Wingdings" pitchFamily="2" charset="2"/>
              </a:rPr>
              <a:t> </a:t>
            </a:r>
            <a:r>
              <a:rPr lang="en-US" b="1" dirty="0" smtClean="0">
                <a:latin typeface="Times New Roman" pitchFamily="18" charset="0"/>
                <a:cs typeface="Times New Roman" pitchFamily="18" charset="0"/>
                <a:sym typeface="Wingdings" pitchFamily="2" charset="2"/>
              </a:rPr>
              <a:t>HS </a:t>
            </a:r>
            <a:r>
              <a:rPr lang="en-US" b="1" dirty="0" err="1" smtClean="0">
                <a:latin typeface="Times New Roman" pitchFamily="18" charset="0"/>
                <a:cs typeface="Times New Roman" pitchFamily="18" charset="0"/>
                <a:sym typeface="Wingdings" pitchFamily="2" charset="2"/>
              </a:rPr>
              <a:t>tự</a:t>
            </a:r>
            <a:r>
              <a:rPr lang="en-US" b="1" dirty="0" smtClean="0">
                <a:latin typeface="Times New Roman" pitchFamily="18" charset="0"/>
                <a:cs typeface="Times New Roman" pitchFamily="18" charset="0"/>
                <a:sym typeface="Wingdings" pitchFamily="2" charset="2"/>
              </a:rPr>
              <a:t> </a:t>
            </a:r>
            <a:r>
              <a:rPr lang="en-US" b="1" dirty="0" err="1" smtClean="0">
                <a:latin typeface="Times New Roman" pitchFamily="18" charset="0"/>
                <a:cs typeface="Times New Roman" pitchFamily="18" charset="0"/>
                <a:sym typeface="Wingdings" pitchFamily="2" charset="2"/>
              </a:rPr>
              <a:t>tìm</a:t>
            </a:r>
            <a:r>
              <a:rPr lang="en-US" b="1" dirty="0" smtClean="0">
                <a:latin typeface="Times New Roman" pitchFamily="18" charset="0"/>
                <a:cs typeface="Times New Roman" pitchFamily="18" charset="0"/>
                <a:sym typeface="Wingdings" pitchFamily="2" charset="2"/>
              </a:rPr>
              <a:t> </a:t>
            </a:r>
            <a:r>
              <a:rPr lang="en-US" b="1" dirty="0" err="1" smtClean="0">
                <a:latin typeface="Times New Roman" pitchFamily="18" charset="0"/>
                <a:cs typeface="Times New Roman" pitchFamily="18" charset="0"/>
                <a:sym typeface="Wingdings" pitchFamily="2" charset="2"/>
              </a:rPr>
              <a:t>hiểu</a:t>
            </a:r>
            <a:r>
              <a:rPr lang="en-US" b="1" dirty="0" smtClean="0">
                <a:latin typeface="Times New Roman" pitchFamily="18" charset="0"/>
                <a:cs typeface="Times New Roman" pitchFamily="18" charset="0"/>
                <a:sym typeface="Wingdings" pitchFamily="2" charset="2"/>
              </a:rPr>
              <a:t>, </a:t>
            </a:r>
            <a:r>
              <a:rPr lang="en-US" b="1" dirty="0" err="1" smtClean="0">
                <a:latin typeface="Times New Roman" pitchFamily="18" charset="0"/>
                <a:cs typeface="Times New Roman" pitchFamily="18" charset="0"/>
                <a:sym typeface="Wingdings" pitchFamily="2" charset="2"/>
              </a:rPr>
              <a:t>khám</a:t>
            </a:r>
            <a:r>
              <a:rPr lang="en-US" b="1" dirty="0" smtClean="0">
                <a:latin typeface="Times New Roman" pitchFamily="18" charset="0"/>
                <a:cs typeface="Times New Roman" pitchFamily="18" charset="0"/>
                <a:sym typeface="Wingdings" pitchFamily="2" charset="2"/>
              </a:rPr>
              <a:t> </a:t>
            </a:r>
            <a:r>
              <a:rPr lang="en-US" b="1" dirty="0" err="1" smtClean="0">
                <a:latin typeface="Times New Roman" pitchFamily="18" charset="0"/>
                <a:cs typeface="Times New Roman" pitchFamily="18" charset="0"/>
                <a:sym typeface="Wingdings" pitchFamily="2" charset="2"/>
              </a:rPr>
              <a:t>phá</a:t>
            </a:r>
            <a:r>
              <a:rPr lang="en-US" b="1" dirty="0" smtClean="0">
                <a:latin typeface="Times New Roman" pitchFamily="18" charset="0"/>
                <a:cs typeface="Times New Roman" pitchFamily="18" charset="0"/>
                <a:sym typeface="Wingdings" pitchFamily="2" charset="2"/>
              </a:rPr>
              <a:t>; </a:t>
            </a:r>
            <a:r>
              <a:rPr lang="en-US" b="1" dirty="0" err="1" smtClean="0">
                <a:latin typeface="Times New Roman" pitchFamily="18" charset="0"/>
                <a:cs typeface="Times New Roman" pitchFamily="18" charset="0"/>
                <a:sym typeface="Wingdings" pitchFamily="2" charset="2"/>
              </a:rPr>
              <a:t>rèn</a:t>
            </a:r>
            <a:r>
              <a:rPr lang="en-US" b="1" dirty="0" smtClean="0">
                <a:latin typeface="Times New Roman" pitchFamily="18" charset="0"/>
                <a:cs typeface="Times New Roman" pitchFamily="18" charset="0"/>
                <a:sym typeface="Wingdings" pitchFamily="2" charset="2"/>
              </a:rPr>
              <a:t> HS </a:t>
            </a:r>
            <a:r>
              <a:rPr lang="en-US" b="1" dirty="0" err="1" smtClean="0">
                <a:latin typeface="Times New Roman" pitchFamily="18" charset="0"/>
                <a:cs typeface="Times New Roman" pitchFamily="18" charset="0"/>
                <a:sym typeface="Wingdings" pitchFamily="2" charset="2"/>
              </a:rPr>
              <a:t>biết</a:t>
            </a:r>
            <a:r>
              <a:rPr lang="en-US" b="1" dirty="0" smtClean="0">
                <a:latin typeface="Times New Roman" pitchFamily="18" charset="0"/>
                <a:cs typeface="Times New Roman" pitchFamily="18" charset="0"/>
                <a:sym typeface="Wingdings" pitchFamily="2" charset="2"/>
              </a:rPr>
              <a:t> </a:t>
            </a:r>
            <a:r>
              <a:rPr lang="en-US" b="1" dirty="0" err="1" smtClean="0">
                <a:latin typeface="Times New Roman" pitchFamily="18" charset="0"/>
                <a:cs typeface="Times New Roman" pitchFamily="18" charset="0"/>
                <a:sym typeface="Wingdings" pitchFamily="2" charset="2"/>
              </a:rPr>
              <a:t>cách</a:t>
            </a:r>
            <a:r>
              <a:rPr lang="en-US" b="1" dirty="0" smtClean="0">
                <a:latin typeface="Times New Roman" pitchFamily="18" charset="0"/>
                <a:cs typeface="Times New Roman" pitchFamily="18" charset="0"/>
                <a:sym typeface="Wingdings" pitchFamily="2" charset="2"/>
              </a:rPr>
              <a:t> </a:t>
            </a:r>
            <a:r>
              <a:rPr lang="en-US" b="1" dirty="0" err="1" smtClean="0">
                <a:latin typeface="Times New Roman" pitchFamily="18" charset="0"/>
                <a:cs typeface="Times New Roman" pitchFamily="18" charset="0"/>
                <a:sym typeface="Wingdings" pitchFamily="2" charset="2"/>
              </a:rPr>
              <a:t>sử</a:t>
            </a:r>
            <a:r>
              <a:rPr lang="en-US" b="1" dirty="0" smtClean="0">
                <a:latin typeface="Times New Roman" pitchFamily="18" charset="0"/>
                <a:cs typeface="Times New Roman" pitchFamily="18" charset="0"/>
                <a:sym typeface="Wingdings" pitchFamily="2" charset="2"/>
              </a:rPr>
              <a:t> </a:t>
            </a:r>
            <a:r>
              <a:rPr lang="en-US" b="1" dirty="0" err="1" smtClean="0">
                <a:latin typeface="Times New Roman" pitchFamily="18" charset="0"/>
                <a:cs typeface="Times New Roman" pitchFamily="18" charset="0"/>
                <a:sym typeface="Wingdings" pitchFamily="2" charset="2"/>
              </a:rPr>
              <a:t>dụng</a:t>
            </a:r>
            <a:r>
              <a:rPr lang="en-US" b="1" dirty="0" smtClean="0">
                <a:latin typeface="Times New Roman" pitchFamily="18" charset="0"/>
                <a:cs typeface="Times New Roman" pitchFamily="18" charset="0"/>
                <a:sym typeface="Wingdings" pitchFamily="2" charset="2"/>
              </a:rPr>
              <a:t> SGK, </a:t>
            </a:r>
            <a:r>
              <a:rPr lang="en-US" b="1" dirty="0" err="1" smtClean="0">
                <a:latin typeface="Times New Roman" pitchFamily="18" charset="0"/>
                <a:cs typeface="Times New Roman" pitchFamily="18" charset="0"/>
                <a:sym typeface="Wingdings" pitchFamily="2" charset="2"/>
              </a:rPr>
              <a:t>tài</a:t>
            </a:r>
            <a:r>
              <a:rPr lang="en-US" b="1" dirty="0" smtClean="0">
                <a:latin typeface="Times New Roman" pitchFamily="18" charset="0"/>
                <a:cs typeface="Times New Roman" pitchFamily="18" charset="0"/>
                <a:sym typeface="Wingdings" pitchFamily="2" charset="2"/>
              </a:rPr>
              <a:t> </a:t>
            </a:r>
            <a:r>
              <a:rPr lang="en-US" b="1" dirty="0" err="1" smtClean="0">
                <a:latin typeface="Times New Roman" pitchFamily="18" charset="0"/>
                <a:cs typeface="Times New Roman" pitchFamily="18" charset="0"/>
                <a:sym typeface="Wingdings" pitchFamily="2" charset="2"/>
              </a:rPr>
              <a:t>liệu</a:t>
            </a:r>
            <a:r>
              <a:rPr lang="en-US" b="1" dirty="0" smtClean="0">
                <a:latin typeface="Times New Roman" pitchFamily="18" charset="0"/>
                <a:cs typeface="Times New Roman" pitchFamily="18" charset="0"/>
                <a:sym typeface="Wingdings" pitchFamily="2" charset="2"/>
              </a:rPr>
              <a:t> </a:t>
            </a:r>
            <a:r>
              <a:rPr lang="en-US" b="1" dirty="0" err="1" smtClean="0">
                <a:latin typeface="Times New Roman" pitchFamily="18" charset="0"/>
                <a:cs typeface="Times New Roman" pitchFamily="18" charset="0"/>
                <a:sym typeface="Wingdings" pitchFamily="2" charset="2"/>
              </a:rPr>
              <a:t>học</a:t>
            </a:r>
            <a:r>
              <a:rPr lang="en-US" b="1" dirty="0" smtClean="0">
                <a:latin typeface="Times New Roman" pitchFamily="18" charset="0"/>
                <a:cs typeface="Times New Roman" pitchFamily="18" charset="0"/>
                <a:sym typeface="Wingdings" pitchFamily="2" charset="2"/>
              </a:rPr>
              <a:t> </a:t>
            </a:r>
            <a:r>
              <a:rPr lang="en-US" b="1" dirty="0" err="1" smtClean="0">
                <a:latin typeface="Times New Roman" pitchFamily="18" charset="0"/>
                <a:cs typeface="Times New Roman" pitchFamily="18" charset="0"/>
                <a:sym typeface="Wingdings" pitchFamily="2" charset="2"/>
              </a:rPr>
              <a:t>tập</a:t>
            </a:r>
            <a:r>
              <a:rPr lang="en-US" b="1" dirty="0" smtClean="0">
                <a:latin typeface="Times New Roman" pitchFamily="18" charset="0"/>
                <a:cs typeface="Times New Roman" pitchFamily="18" charset="0"/>
                <a:sym typeface="Wingdings" pitchFamily="2" charset="2"/>
              </a:rPr>
              <a:t>.</a:t>
            </a:r>
          </a:p>
          <a:p>
            <a:pPr algn="just"/>
            <a:endParaRPr lang="en-US" dirty="0" smtClean="0">
              <a:latin typeface="Times New Roman" pitchFamily="18" charset="0"/>
              <a:cs typeface="Times New Roman" pitchFamily="18" charset="0"/>
              <a:sym typeface="Wingdings" pitchFamily="2" charset="2"/>
            </a:endParaRPr>
          </a:p>
          <a:p>
            <a:pPr algn="just"/>
            <a:r>
              <a:rPr lang="en-US" dirty="0" err="1" smtClean="0">
                <a:latin typeface="Times New Roman" pitchFamily="18" charset="0"/>
                <a:cs typeface="Times New Roman" pitchFamily="18" charset="0"/>
                <a:sym typeface="Wingdings" pitchFamily="2" charset="2"/>
              </a:rPr>
              <a:t>Đa</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dạng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hóa</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các</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hình</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thức</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tổ</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chức</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học</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tập</a:t>
            </a:r>
            <a:endParaRPr lang="en-US" dirty="0" smtClean="0">
              <a:latin typeface="Times New Roman" pitchFamily="18" charset="0"/>
              <a:cs typeface="Times New Roman" pitchFamily="18" charset="0"/>
              <a:sym typeface="Wingdings" pitchFamily="2" charset="2"/>
            </a:endParaRPr>
          </a:p>
          <a:p>
            <a:pPr algn="just"/>
            <a:endParaRPr lang="en-US" dirty="0" smtClean="0">
              <a:latin typeface="Times New Roman" pitchFamily="18" charset="0"/>
              <a:cs typeface="Times New Roman" pitchFamily="18" charset="0"/>
              <a:sym typeface="Wingdings" pitchFamily="2" charset="2"/>
            </a:endParaRPr>
          </a:p>
          <a:p>
            <a:pPr algn="just"/>
            <a:r>
              <a:rPr lang="en-US" dirty="0" err="1" smtClean="0">
                <a:latin typeface="Times New Roman" pitchFamily="18" charset="0"/>
                <a:cs typeface="Times New Roman" pitchFamily="18" charset="0"/>
                <a:sym typeface="Wingdings" pitchFamily="2" charset="2"/>
              </a:rPr>
              <a:t>Chú</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trọng</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lối</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kể</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chuyện</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dẫn</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chuyện</a:t>
            </a:r>
            <a:r>
              <a:rPr lang="en-US" dirty="0" smtClean="0">
                <a:latin typeface="Times New Roman" pitchFamily="18" charset="0"/>
                <a:cs typeface="Times New Roman" pitchFamily="18" charset="0"/>
                <a:sym typeface="Wingdings" pitchFamily="2" charset="2"/>
              </a:rPr>
              <a:t>.</a:t>
            </a:r>
          </a:p>
          <a:p>
            <a:pPr algn="just"/>
            <a:endParaRPr lang="en-US" dirty="0" smtClean="0">
              <a:latin typeface="Times New Roman" pitchFamily="18" charset="0"/>
              <a:cs typeface="Times New Roman" pitchFamily="18" charset="0"/>
              <a:sym typeface="Wingdings" pitchFamily="2" charset="2"/>
            </a:endParaRPr>
          </a:p>
          <a:p>
            <a:pPr algn="just"/>
            <a:r>
              <a:rPr lang="en-US" dirty="0" err="1" smtClean="0">
                <a:latin typeface="Times New Roman" pitchFamily="18" charset="0"/>
                <a:cs typeface="Times New Roman" pitchFamily="18" charset="0"/>
                <a:sym typeface="Wingdings" pitchFamily="2" charset="2"/>
              </a:rPr>
              <a:t>Có</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thể</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tổ</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chức</a:t>
            </a:r>
            <a:r>
              <a:rPr lang="en-US" dirty="0" smtClean="0">
                <a:latin typeface="Times New Roman" pitchFamily="18" charset="0"/>
                <a:cs typeface="Times New Roman" pitchFamily="18" charset="0"/>
                <a:sym typeface="Wingdings" pitchFamily="2" charset="2"/>
              </a:rPr>
              <a:t> DH ở </a:t>
            </a:r>
            <a:r>
              <a:rPr lang="en-US" dirty="0" err="1" smtClean="0">
                <a:latin typeface="Times New Roman" pitchFamily="18" charset="0"/>
                <a:cs typeface="Times New Roman" pitchFamily="18" charset="0"/>
                <a:sym typeface="Wingdings" pitchFamily="2" charset="2"/>
              </a:rPr>
              <a:t>ngoài</a:t>
            </a:r>
            <a:r>
              <a:rPr lang="en-US" dirty="0" smtClean="0">
                <a:latin typeface="Times New Roman" pitchFamily="18" charset="0"/>
                <a:cs typeface="Times New Roman" pitchFamily="18" charset="0"/>
                <a:sym typeface="Wingdings" pitchFamily="2" charset="2"/>
              </a:rPr>
              <a:t> </a:t>
            </a:r>
            <a:r>
              <a:rPr lang="en-US" dirty="0" err="1" smtClean="0">
                <a:latin typeface="Times New Roman" pitchFamily="18" charset="0"/>
                <a:cs typeface="Times New Roman" pitchFamily="18" charset="0"/>
                <a:sym typeface="Wingdings" pitchFamily="2" charset="2"/>
              </a:rPr>
              <a:t>lớp</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559006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7" y="0"/>
            <a:ext cx="12267028" cy="838200"/>
          </a:xfrm>
        </p:spPr>
        <p:txBody>
          <a:bodyPr>
            <a:noAutofit/>
          </a:bodyPr>
          <a:lstStyle/>
          <a:p>
            <a:pPr algn="ct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Vận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dụng</a:t>
            </a:r>
            <a:r>
              <a:rPr lang="en-US" sz="3200" b="1" dirty="0" smtClean="0">
                <a:solidFill>
                  <a:srgbClr val="C00000"/>
                </a:solidFill>
                <a:latin typeface="Times New Roman" pitchFamily="18" charset="0"/>
                <a:cs typeface="Times New Roman" pitchFamily="18" charset="0"/>
              </a:rPr>
              <a:t> </a:t>
            </a:r>
            <a:r>
              <a:rPr lang="en-US" sz="3200" b="1" dirty="0">
                <a:solidFill>
                  <a:srgbClr val="C00000"/>
                </a:solidFill>
                <a:latin typeface="Times New Roman" pitchFamily="18" charset="0"/>
                <a:cs typeface="Times New Roman" pitchFamily="18" charset="0"/>
              </a:rPr>
              <a:t>PPDH </a:t>
            </a:r>
            <a:r>
              <a:rPr lang="en-US" sz="3200" b="1" dirty="0" err="1" smtClean="0">
                <a:solidFill>
                  <a:srgbClr val="C00000"/>
                </a:solidFill>
                <a:latin typeface="Times New Roman" pitchFamily="18" charset="0"/>
                <a:cs typeface="Times New Roman" pitchFamily="18" charset="0"/>
              </a:rPr>
              <a:t>theo</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hướng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phát</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triển</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năng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lực</a:t>
            </a:r>
            <a:r>
              <a:rPr lang="en-US" sz="3200" b="1" dirty="0" smtClean="0">
                <a:solidFill>
                  <a:srgbClr val="C00000"/>
                </a:solidFill>
                <a:latin typeface="Times New Roman" pitchFamily="18" charset="0"/>
                <a:cs typeface="Times New Roman" pitchFamily="18" charset="0"/>
              </a:rPr>
              <a:t> ở </a:t>
            </a:r>
            <a:r>
              <a:rPr lang="en-US" sz="3200" b="1" dirty="0" err="1" smtClean="0">
                <a:solidFill>
                  <a:srgbClr val="C00000"/>
                </a:solidFill>
                <a:latin typeface="Times New Roman" pitchFamily="18" charset="0"/>
                <a:cs typeface="Times New Roman" pitchFamily="18" charset="0"/>
              </a:rPr>
              <a:t>tiểu</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học</a:t>
            </a:r>
            <a:r>
              <a:rPr lang="en-US" sz="3200" b="1" dirty="0" smtClean="0">
                <a:solidFill>
                  <a:srgbClr val="C00000"/>
                </a:solidFill>
                <a:latin typeface="Times New Roman" pitchFamily="18" charset="0"/>
                <a:cs typeface="Times New Roman" pitchFamily="18" charset="0"/>
              </a:rPr>
              <a:t> </a:t>
            </a:r>
            <a:br>
              <a:rPr lang="en-US" sz="3200" b="1" dirty="0" smtClean="0">
                <a:solidFill>
                  <a:srgbClr val="C00000"/>
                </a:solidFill>
                <a:latin typeface="Times New Roman" pitchFamily="18" charset="0"/>
                <a:cs typeface="Times New Roman" pitchFamily="18" charset="0"/>
              </a:rPr>
            </a:br>
            <a:r>
              <a:rPr lang="en-US" sz="3200" b="1" dirty="0" err="1" smtClean="0">
                <a:solidFill>
                  <a:srgbClr val="C00000"/>
                </a:solidFill>
                <a:latin typeface="Times New Roman" pitchFamily="18" charset="0"/>
                <a:cs typeface="Times New Roman" pitchFamily="18" charset="0"/>
              </a:rPr>
              <a:t>bằng</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cách</a:t>
            </a:r>
            <a:r>
              <a:rPr lang="en-US" sz="3200" b="1" dirty="0" smtClean="0">
                <a:solidFill>
                  <a:srgbClr val="C00000"/>
                </a:solidFill>
                <a:latin typeface="Times New Roman" pitchFamily="18" charset="0"/>
                <a:cs typeface="Times New Roman" pitchFamily="18" charset="0"/>
              </a:rPr>
              <a:t> </a:t>
            </a:r>
            <a:r>
              <a:rPr lang="en-US" sz="3200" b="1" dirty="0" err="1" smtClean="0">
                <a:solidFill>
                  <a:srgbClr val="C00000"/>
                </a:solidFill>
                <a:latin typeface="Times New Roman" pitchFamily="18" charset="0"/>
                <a:cs typeface="Times New Roman" pitchFamily="18" charset="0"/>
              </a:rPr>
              <a:t>nào</a:t>
            </a:r>
            <a:r>
              <a:rPr lang="en-US" sz="3200" b="1" dirty="0" smtClean="0">
                <a:solidFill>
                  <a:srgbClr val="C00000"/>
                </a:solidFill>
                <a:latin typeface="Times New Roman" pitchFamily="18" charset="0"/>
                <a:cs typeface="Times New Roman" pitchFamily="18" charset="0"/>
              </a:rPr>
              <a:t>?</a:t>
            </a:r>
            <a:endParaRPr lang="en-US"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06400" y="1219201"/>
            <a:ext cx="11582400" cy="4784725"/>
          </a:xfrm>
        </p:spPr>
        <p:txBody>
          <a:bodyPr>
            <a:normAutofit/>
          </a:bodyPr>
          <a:lstStyle/>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buNone/>
            </a:pPr>
            <a:r>
              <a:rPr lang="en-US" sz="1200" dirty="0" smtClean="0"/>
              <a:t>.</a:t>
            </a:r>
          </a:p>
          <a:p>
            <a:pPr algn="just">
              <a:buNone/>
            </a:pPr>
            <a:endParaRPr lang="en-US" sz="1200" dirty="0" smtClean="0"/>
          </a:p>
          <a:p>
            <a:pPr algn="just">
              <a:buNone/>
            </a:pPr>
            <a:endParaRPr lang="en-US" sz="1200" dirty="0" smtClean="0"/>
          </a:p>
          <a:p>
            <a:pPr algn="just">
              <a:buNone/>
            </a:pPr>
            <a:endParaRPr lang="en-US" sz="1200" dirty="0" smtClean="0"/>
          </a:p>
          <a:p>
            <a:pPr algn="just">
              <a:buNone/>
            </a:pPr>
            <a:endParaRPr lang="en-US" sz="1200" dirty="0" smtClean="0"/>
          </a:p>
          <a:p>
            <a:pPr algn="just"/>
            <a:endParaRPr lang="en-US" sz="1200" dirty="0" smtClean="0"/>
          </a:p>
        </p:txBody>
      </p:sp>
      <p:sp>
        <p:nvSpPr>
          <p:cNvPr id="4" name="Rounded Rectangle 3"/>
          <p:cNvSpPr/>
          <p:nvPr/>
        </p:nvSpPr>
        <p:spPr>
          <a:xfrm>
            <a:off x="1315232" y="901874"/>
            <a:ext cx="10740780" cy="8507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dirty="0" smtClean="0">
                <a:solidFill>
                  <a:schemeClr val="tx1"/>
                </a:solidFill>
                <a:latin typeface="Times New Roman" pitchFamily="18" charset="0"/>
                <a:cs typeface="Times New Roman" pitchFamily="18" charset="0"/>
              </a:rPr>
              <a:t>DH </a:t>
            </a:r>
            <a:r>
              <a:rPr lang="en-US" sz="2400" dirty="0" err="1" smtClean="0">
                <a:solidFill>
                  <a:schemeClr val="tx1"/>
                </a:solidFill>
                <a:latin typeface="Times New Roman" pitchFamily="18" charset="0"/>
                <a:cs typeface="Times New Roman" pitchFamily="18" charset="0"/>
              </a:rPr>
              <a:t>thông</a:t>
            </a:r>
            <a:r>
              <a:rPr lang="en-US" sz="2400" dirty="0" smtClean="0">
                <a:solidFill>
                  <a:schemeClr val="tx1"/>
                </a:solidFill>
                <a:latin typeface="Times New Roman" pitchFamily="18" charset="0"/>
                <a:cs typeface="Times New Roman" pitchFamily="18" charset="0"/>
              </a:rPr>
              <a:t> qua </a:t>
            </a:r>
            <a:r>
              <a:rPr lang="en-US" sz="2400" dirty="0" err="1" smtClean="0">
                <a:solidFill>
                  <a:schemeClr val="tx1"/>
                </a:solidFill>
                <a:latin typeface="Times New Roman" pitchFamily="18" charset="0"/>
                <a:cs typeface="Times New Roman" pitchFamily="18" charset="0"/>
              </a:rPr>
              <a:t>tổ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liên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giúp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khám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điều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chưa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biết</a:t>
            </a:r>
            <a:r>
              <a:rPr lang="en-US" sz="2400" dirty="0" smtClean="0">
                <a:solidFill>
                  <a:schemeClr val="tx1"/>
                </a:solidFill>
                <a:latin typeface="Times New Roman" pitchFamily="18" charset="0"/>
                <a:cs typeface="Times New Roman" pitchFamily="18" charset="0"/>
              </a:rPr>
              <a:t> (DH </a:t>
            </a:r>
            <a:r>
              <a:rPr lang="en-US" sz="2400" dirty="0" err="1" smtClean="0">
                <a:solidFill>
                  <a:schemeClr val="tx1"/>
                </a:solidFill>
                <a:latin typeface="Times New Roman" pitchFamily="18" charset="0"/>
                <a:cs typeface="Times New Roman" pitchFamily="18" charset="0"/>
              </a:rPr>
              <a:t>định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hướng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5" name="Rounded Rectangle 4"/>
          <p:cNvSpPr/>
          <p:nvPr/>
        </p:nvSpPr>
        <p:spPr>
          <a:xfrm>
            <a:off x="1315232" y="2592888"/>
            <a:ext cx="10740780" cy="114091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dirty="0" err="1" smtClean="0">
                <a:solidFill>
                  <a:schemeClr val="tx1"/>
                </a:solidFill>
                <a:latin typeface="Times New Roman" pitchFamily="18" charset="0"/>
                <a:cs typeface="Times New Roman" pitchFamily="18" charset="0"/>
              </a:rPr>
              <a:t>Chú</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trọng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rèn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luyện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biết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khai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thác</a:t>
            </a:r>
            <a:r>
              <a:rPr lang="en-US" sz="2400" dirty="0" smtClean="0">
                <a:solidFill>
                  <a:schemeClr val="tx1"/>
                </a:solidFill>
                <a:latin typeface="Times New Roman" pitchFamily="18" charset="0"/>
                <a:cs typeface="Times New Roman" pitchFamily="18" charset="0"/>
              </a:rPr>
              <a:t> SGK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tài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liệu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biết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tìm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suy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luận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tìm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tòi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mới</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7" name="Rounded Rectangle 6"/>
          <p:cNvSpPr/>
          <p:nvPr/>
        </p:nvSpPr>
        <p:spPr>
          <a:xfrm>
            <a:off x="1315232" y="5867400"/>
            <a:ext cx="10740780" cy="8382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smtClean="0">
              <a:solidFill>
                <a:schemeClr val="tx1"/>
              </a:solidFill>
              <a:latin typeface="+mj-lt"/>
              <a:cs typeface="Times New Roman" pitchFamily="18" charset="0"/>
            </a:endParaRPr>
          </a:p>
          <a:p>
            <a:r>
              <a:rPr lang="vi-VN" sz="2400" dirty="0" smtClean="0">
                <a:solidFill>
                  <a:schemeClr val="tx1"/>
                </a:solidFill>
                <a:latin typeface="Times New Roman" pitchFamily="18" charset="0"/>
                <a:cs typeface="Times New Roman" pitchFamily="18" charset="0"/>
              </a:rPr>
              <a:t>Tăng cường sử dụng phương tiện dạy học và công nghệ thông tin hợp lý hỗ trợ </a:t>
            </a:r>
            <a:r>
              <a:rPr lang="en-US" sz="2400" dirty="0" smtClean="0">
                <a:solidFill>
                  <a:schemeClr val="tx1"/>
                </a:solidFill>
                <a:latin typeface="Times New Roman" pitchFamily="18" charset="0"/>
                <a:cs typeface="Times New Roman" pitchFamily="18" charset="0"/>
              </a:rPr>
              <a:t>DH</a:t>
            </a:r>
          </a:p>
          <a:p>
            <a:endParaRPr lang="en-US" sz="2100" dirty="0">
              <a:solidFill>
                <a:schemeClr val="tx1"/>
              </a:solidFill>
            </a:endParaRPr>
          </a:p>
        </p:txBody>
      </p:sp>
      <p:sp>
        <p:nvSpPr>
          <p:cNvPr id="8" name="Rounded Rectangle 7"/>
          <p:cNvSpPr/>
          <p:nvPr/>
        </p:nvSpPr>
        <p:spPr>
          <a:xfrm>
            <a:off x="1315232" y="1905000"/>
            <a:ext cx="10740780"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2400" dirty="0" smtClean="0">
                <a:solidFill>
                  <a:schemeClr val="tx1"/>
                </a:solidFill>
                <a:latin typeface="Times New Roman" pitchFamily="18" charset="0"/>
                <a:cs typeface="Times New Roman" pitchFamily="18" charset="0"/>
              </a:rPr>
              <a:t>Kết hợp đa dạng các phương pháp dạy học</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9" name="Rounded Rectangle 8"/>
          <p:cNvSpPr/>
          <p:nvPr/>
        </p:nvSpPr>
        <p:spPr>
          <a:xfrm>
            <a:off x="1297506" y="4648199"/>
            <a:ext cx="10758506" cy="112629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dirty="0" err="1" smtClean="0">
                <a:solidFill>
                  <a:schemeClr val="tx1"/>
                </a:solidFill>
                <a:latin typeface="Times New Roman" pitchFamily="18" charset="0"/>
                <a:cs typeface="Times New Roman" pitchFamily="18" charset="0"/>
              </a:rPr>
              <a:t>Tăng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cường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nhằm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vận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dụng</a:t>
            </a:r>
            <a:r>
              <a:rPr lang="en-US" sz="2400" dirty="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hiểu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biết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nghiệm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từng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giải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quyết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nhiệm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vụ</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endParaRPr lang="en-US" sz="2400" dirty="0">
              <a:solidFill>
                <a:schemeClr val="tx1"/>
              </a:solidFill>
              <a:latin typeface="Times New Roman" pitchFamily="18" charset="0"/>
              <a:cs typeface="Times New Roman" pitchFamily="18" charset="0"/>
            </a:endParaRPr>
          </a:p>
        </p:txBody>
      </p:sp>
      <p:sp>
        <p:nvSpPr>
          <p:cNvPr id="10" name="Rounded Rectangle 9"/>
          <p:cNvSpPr/>
          <p:nvPr/>
        </p:nvSpPr>
        <p:spPr>
          <a:xfrm>
            <a:off x="1315232" y="3962400"/>
            <a:ext cx="10740780"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2400" dirty="0" smtClean="0">
                <a:latin typeface="Times New Roman" pitchFamily="18" charset="0"/>
                <a:cs typeface="Times New Roman" pitchFamily="18" charset="0"/>
              </a:rPr>
              <a:t>Vận dụng dạy học giải quyết vấn đề</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3685813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767" y="144194"/>
            <a:ext cx="10535433" cy="762000"/>
          </a:xfrm>
        </p:spPr>
        <p:txBody>
          <a:bodyPr>
            <a:noAutofit/>
          </a:bodyPr>
          <a:lstStyle/>
          <a:p>
            <a:pPr algn="ctr"/>
            <a:r>
              <a:rPr lang="en-US" sz="28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Một</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số</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yêu</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cầu</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đối</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với</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giáo</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viên</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khi</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dạy</a:t>
            </a: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học</a:t>
            </a:r>
            <a:r>
              <a:rPr lang="en-US" sz="3600" dirty="0" smtClean="0">
                <a:solidFill>
                  <a:srgbClr val="C00000"/>
                </a:solidFill>
                <a:latin typeface="Times New Roman" pitchFamily="18" charset="0"/>
                <a:cs typeface="Times New Roman" pitchFamily="18" charset="0"/>
              </a:rPr>
              <a:t/>
            </a:r>
            <a:br>
              <a:rPr lang="en-US" sz="3600" dirty="0" smtClean="0">
                <a:solidFill>
                  <a:srgbClr val="C00000"/>
                </a:solidFill>
                <a:latin typeface="Times New Roman" pitchFamily="18" charset="0"/>
                <a:cs typeface="Times New Roman" pitchFamily="18" charset="0"/>
              </a:rPr>
            </a:br>
            <a:r>
              <a:rPr lang="en-US" sz="3600"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theo</a:t>
            </a:r>
            <a:r>
              <a:rPr lang="en-US" sz="3600" dirty="0" smtClean="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hướng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phát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triển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năng</a:t>
            </a:r>
            <a:r>
              <a:rPr lang="en-US" sz="3600" dirty="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lực</a:t>
            </a:r>
            <a:endParaRPr lang="en-US" sz="3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06400" y="1143001"/>
            <a:ext cx="11582400" cy="4937125"/>
          </a:xfrm>
        </p:spPr>
        <p:txBody>
          <a:bodyPr/>
          <a:lstStyle/>
          <a:p>
            <a:endParaRPr lang="en-US" dirty="0"/>
          </a:p>
        </p:txBody>
      </p:sp>
      <p:sp>
        <p:nvSpPr>
          <p:cNvPr id="4" name="Rounded Rectangle 3"/>
          <p:cNvSpPr/>
          <p:nvPr/>
        </p:nvSpPr>
        <p:spPr>
          <a:xfrm>
            <a:off x="1326367" y="1183709"/>
            <a:ext cx="10287000" cy="762000"/>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tx1"/>
                </a:solidFill>
                <a:latin typeface="Times New Roman" pitchFamily="18" charset="0"/>
                <a:cs typeface="Times New Roman" pitchFamily="18" charset="0"/>
              </a:rPr>
              <a:t>Nhận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thức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rõ</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vai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trò</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môn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Lịch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sử</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trong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giáo</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dục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phổ</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thông</a:t>
            </a:r>
            <a:endParaRPr lang="en-US" sz="2400" b="1" dirty="0">
              <a:solidFill>
                <a:schemeClr val="tx1"/>
              </a:solidFill>
              <a:latin typeface="Times New Roman" pitchFamily="18" charset="0"/>
              <a:cs typeface="Times New Roman" pitchFamily="18" charset="0"/>
            </a:endParaRPr>
          </a:p>
        </p:txBody>
      </p:sp>
      <p:sp>
        <p:nvSpPr>
          <p:cNvPr id="6" name="Rounded Rectangle 5"/>
          <p:cNvSpPr/>
          <p:nvPr/>
        </p:nvSpPr>
        <p:spPr>
          <a:xfrm>
            <a:off x="1326367" y="2133600"/>
            <a:ext cx="10287000" cy="914400"/>
          </a:xfrm>
          <a:prstGeom prst="roundRect">
            <a:avLst/>
          </a:prstGeom>
          <a:solidFill>
            <a:srgbClr val="E2FE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tx1"/>
                </a:solidFill>
                <a:latin typeface="Times New Roman" pitchFamily="18" charset="0"/>
                <a:cs typeface="Times New Roman" pitchFamily="18" charset="0"/>
              </a:rPr>
              <a:t>Nhận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thức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đúng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và</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thể</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hiện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rõ</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vai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trò</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tổ</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chức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hướng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dẫn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điều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khiển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giáo</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viên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đối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với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hoạt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động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nhận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thức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lịch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sử</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học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sinh</a:t>
            </a:r>
            <a:endParaRPr lang="en-US" sz="2400" b="1" dirty="0">
              <a:solidFill>
                <a:schemeClr val="tx1"/>
              </a:solidFill>
              <a:latin typeface="Times New Roman" pitchFamily="18" charset="0"/>
              <a:cs typeface="Times New Roman" pitchFamily="18" charset="0"/>
            </a:endParaRPr>
          </a:p>
        </p:txBody>
      </p:sp>
      <p:sp>
        <p:nvSpPr>
          <p:cNvPr id="8" name="Rounded Rectangle 7"/>
          <p:cNvSpPr/>
          <p:nvPr/>
        </p:nvSpPr>
        <p:spPr>
          <a:xfrm>
            <a:off x="1351767" y="3276600"/>
            <a:ext cx="10261600" cy="99060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tx1"/>
                </a:solidFill>
                <a:latin typeface="Times New Roman" pitchFamily="18" charset="0"/>
                <a:cs typeface="Times New Roman" pitchFamily="18" charset="0"/>
              </a:rPr>
              <a:t>Nắm</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vững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và</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khai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thác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triệt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để</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kiến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thức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cơ</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bản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trong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chương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trình</a:t>
            </a:r>
            <a:r>
              <a:rPr lang="en-US" sz="2400" b="1" dirty="0" smtClean="0">
                <a:solidFill>
                  <a:schemeClr val="tx1"/>
                </a:solidFill>
                <a:latin typeface="Times New Roman" pitchFamily="18" charset="0"/>
                <a:cs typeface="Times New Roman" pitchFamily="18" charset="0"/>
              </a:rPr>
              <a:t>, SGK </a:t>
            </a:r>
            <a:r>
              <a:rPr lang="en-US" sz="2400" b="1" dirty="0" err="1" smtClean="0">
                <a:solidFill>
                  <a:schemeClr val="tx1"/>
                </a:solidFill>
                <a:latin typeface="Times New Roman" pitchFamily="18" charset="0"/>
                <a:cs typeface="Times New Roman" pitchFamily="18" charset="0"/>
              </a:rPr>
              <a:t>hiện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hành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để</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hình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thành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phát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triển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năng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lực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học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sinh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trong</a:t>
            </a:r>
            <a:r>
              <a:rPr lang="en-US" sz="2400" b="1" dirty="0" smtClean="0">
                <a:solidFill>
                  <a:schemeClr val="tx1"/>
                </a:solidFill>
                <a:latin typeface="Times New Roman" pitchFamily="18" charset="0"/>
                <a:cs typeface="Times New Roman" pitchFamily="18" charset="0"/>
              </a:rPr>
              <a:t> DH</a:t>
            </a:r>
            <a:endParaRPr lang="en-US" sz="2400" b="1" dirty="0">
              <a:solidFill>
                <a:schemeClr val="tx1"/>
              </a:solidFill>
              <a:latin typeface="Times New Roman" pitchFamily="18" charset="0"/>
              <a:cs typeface="Times New Roman" pitchFamily="18" charset="0"/>
            </a:endParaRPr>
          </a:p>
        </p:txBody>
      </p:sp>
      <p:sp>
        <p:nvSpPr>
          <p:cNvPr id="9" name="Rounded Rectangle 8"/>
          <p:cNvSpPr/>
          <p:nvPr/>
        </p:nvSpPr>
        <p:spPr>
          <a:xfrm>
            <a:off x="1351767" y="5538592"/>
            <a:ext cx="10363200" cy="8382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Thực hiện hiệu quả tích hợp liên môn (Lịch sử – </a:t>
            </a:r>
            <a:r>
              <a:rPr lang="en-US" sz="2400" b="1" dirty="0" err="1" smtClean="0">
                <a:solidFill>
                  <a:schemeClr val="tx1"/>
                </a:solidFill>
                <a:latin typeface="Times New Roman" pitchFamily="18" charset="0"/>
                <a:cs typeface="Times New Roman" pitchFamily="18" charset="0"/>
              </a:rPr>
              <a:t>Địa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lí</a:t>
            </a:r>
            <a:r>
              <a:rPr lang="en-US" sz="2400" b="1" dirty="0" smtClean="0">
                <a:solidFill>
                  <a:schemeClr val="tx1"/>
                </a:solidFill>
                <a:latin typeface="Times New Roman" pitchFamily="18" charset="0"/>
                <a:cs typeface="Times New Roman" pitchFamily="18" charset="0"/>
              </a:rPr>
              <a:t>) và tích hợp đa môn trong DH lịch sử</a:t>
            </a:r>
            <a:endParaRPr lang="en-US" sz="2400" b="1" dirty="0">
              <a:solidFill>
                <a:schemeClr val="tx1"/>
              </a:solidFill>
              <a:latin typeface="Times New Roman" pitchFamily="18" charset="0"/>
              <a:cs typeface="Times New Roman" pitchFamily="18" charset="0"/>
            </a:endParaRPr>
          </a:p>
        </p:txBody>
      </p:sp>
      <p:sp>
        <p:nvSpPr>
          <p:cNvPr id="11" name="Rounded Rectangle 10"/>
          <p:cNvSpPr/>
          <p:nvPr/>
        </p:nvSpPr>
        <p:spPr>
          <a:xfrm>
            <a:off x="1351767" y="4495800"/>
            <a:ext cx="10261600" cy="838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smtClean="0">
                <a:solidFill>
                  <a:schemeClr val="tx1"/>
                </a:solidFill>
                <a:latin typeface="Times New Roman" pitchFamily="18" charset="0"/>
                <a:cs typeface="Times New Roman" pitchFamily="18" charset="0"/>
              </a:rPr>
              <a:t>Nắm</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vững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những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tiêu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chí</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về</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kĩ</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năng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trong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chương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trình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hiện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hành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kết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hợp</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với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các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năng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lực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môn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học</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trong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chương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trình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mới</a:t>
            </a:r>
            <a:endParaRPr 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254619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amond(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P spid="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pPr algn="ctr">
              <a:buNone/>
            </a:pPr>
            <a:r>
              <a:rPr lang="en-US" sz="3200" b="1" dirty="0" smtClean="0">
                <a:solidFill>
                  <a:srgbClr val="FF0000"/>
                </a:solidFill>
                <a:latin typeface="Times New Roman" pitchFamily="18" charset="0"/>
                <a:cs typeface="Times New Roman" pitchFamily="18" charset="0"/>
              </a:rPr>
              <a:t>CÁC </a:t>
            </a:r>
            <a:r>
              <a:rPr lang="en-US" sz="3200" b="1" dirty="0">
                <a:solidFill>
                  <a:srgbClr val="FF0000"/>
                </a:solidFill>
                <a:latin typeface="Times New Roman" pitchFamily="18" charset="0"/>
                <a:cs typeface="Times New Roman" pitchFamily="18" charset="0"/>
              </a:rPr>
              <a:t>HÌNH THỨC TỔ CHỨC </a:t>
            </a:r>
            <a:r>
              <a:rPr lang="en-US" sz="3200" b="1" dirty="0" smtClean="0">
                <a:solidFill>
                  <a:srgbClr val="FF0000"/>
                </a:solidFill>
                <a:latin typeface="Times New Roman" pitchFamily="18" charset="0"/>
                <a:cs typeface="Times New Roman" pitchFamily="18" charset="0"/>
              </a:rPr>
              <a:t>DẠY HỌC LỊCH SỬ</a:t>
            </a:r>
            <a:endParaRPr lang="en-US" sz="3200" b="1" dirty="0">
              <a:solidFill>
                <a:srgbClr val="FF0000"/>
              </a:solidFill>
              <a:latin typeface="Times New Roman" pitchFamily="18" charset="0"/>
              <a:cs typeface="Times New Roman" pitchFamily="18" charset="0"/>
            </a:endParaRPr>
          </a:p>
          <a:p>
            <a:pPr algn="ctr">
              <a:buNone/>
            </a:pPr>
            <a:endParaRPr lang="en-US" sz="2000" b="1" dirty="0"/>
          </a:p>
        </p:txBody>
      </p:sp>
      <p:sp>
        <p:nvSpPr>
          <p:cNvPr id="4" name="Rounded Rectangle 3"/>
          <p:cNvSpPr/>
          <p:nvPr/>
        </p:nvSpPr>
        <p:spPr>
          <a:xfrm>
            <a:off x="3761936" y="4389998"/>
            <a:ext cx="8269458" cy="533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HOẠT ĐỘNG NGOẠI KHÓA</a:t>
            </a:r>
          </a:p>
        </p:txBody>
      </p:sp>
      <p:sp>
        <p:nvSpPr>
          <p:cNvPr id="5" name="Rounded Rectangle 4"/>
          <p:cNvSpPr/>
          <p:nvPr/>
        </p:nvSpPr>
        <p:spPr>
          <a:xfrm>
            <a:off x="3601328" y="531054"/>
            <a:ext cx="8430066" cy="1511691"/>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t>-  </a:t>
            </a:r>
            <a:r>
              <a:rPr lang="en-US" sz="3200" dirty="0" smtClean="0">
                <a:latin typeface="Times New Roman" pitchFamily="18" charset="0"/>
                <a:cs typeface="Times New Roman" pitchFamily="18" charset="0"/>
              </a:rPr>
              <a:t>Hình thức tổ chức dạy học </a:t>
            </a:r>
            <a:r>
              <a:rPr lang="en-US" sz="3200" dirty="0">
                <a:latin typeface="Times New Roman" pitchFamily="18" charset="0"/>
                <a:cs typeface="Times New Roman" pitchFamily="18" charset="0"/>
              </a:rPr>
              <a:t>trên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r>
              <a:rPr lang="en-US" sz="3200" dirty="0" err="1" smtClean="0">
                <a:latin typeface="Times New Roman" pitchFamily="18" charset="0"/>
                <a:cs typeface="Times New Roman" pitchFamily="18" charset="0"/>
              </a:rPr>
              <a:t>hoạt</a:t>
            </a:r>
            <a:r>
              <a:rPr lang="en-US" sz="3200" dirty="0" smtClean="0">
                <a:latin typeface="Times New Roman" pitchFamily="18" charset="0"/>
                <a:cs typeface="Times New Roman" pitchFamily="18" charset="0"/>
              </a:rPr>
              <a:t> động giáo dục </a:t>
            </a:r>
            <a:r>
              <a:rPr lang="en-US" sz="3200" dirty="0">
                <a:latin typeface="Times New Roman" pitchFamily="18" charset="0"/>
                <a:cs typeface="Times New Roman" pitchFamily="18" charset="0"/>
              </a:rPr>
              <a:t>trên </a:t>
            </a:r>
            <a:r>
              <a:rPr lang="en-US" sz="3200" dirty="0" err="1">
                <a:latin typeface="Times New Roman" pitchFamily="18" charset="0"/>
                <a:cs typeface="Times New Roman" pitchFamily="18" charset="0"/>
              </a:rPr>
              <a:t>lớp</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algn="just">
              <a:buFontTx/>
              <a:buChar char="-"/>
            </a:pP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tổ</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dạy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ngoài</a:t>
            </a:r>
            <a:r>
              <a:rPr lang="en-US" sz="3200" dirty="0" smtClean="0">
                <a:latin typeface="Times New Roman" pitchFamily="18" charset="0"/>
                <a:cs typeface="Times New Roman" pitchFamily="18" charset="0"/>
              </a:rPr>
              <a:t> lớp.</a:t>
            </a:r>
            <a:endParaRPr lang="en-US" sz="3200" dirty="0">
              <a:latin typeface="Times New Roman" pitchFamily="18" charset="0"/>
              <a:cs typeface="Times New Roman" pitchFamily="18" charset="0"/>
            </a:endParaRPr>
          </a:p>
        </p:txBody>
      </p:sp>
      <p:sp>
        <p:nvSpPr>
          <p:cNvPr id="6" name="Pentagon 5"/>
          <p:cNvSpPr/>
          <p:nvPr/>
        </p:nvSpPr>
        <p:spPr>
          <a:xfrm>
            <a:off x="177016" y="5101296"/>
            <a:ext cx="3424312" cy="141175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70C0"/>
                </a:solidFill>
                <a:latin typeface="Times New Roman" pitchFamily="18" charset="0"/>
                <a:cs typeface="Times New Roman" pitchFamily="18" charset="0"/>
              </a:rPr>
              <a:t>Các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dạng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tổ</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chức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hoạt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động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học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tập</a:t>
            </a:r>
            <a:endParaRPr lang="en-US" sz="3200" b="1" dirty="0">
              <a:solidFill>
                <a:srgbClr val="0070C0"/>
              </a:solidFill>
              <a:latin typeface="Times New Roman" pitchFamily="18" charset="0"/>
              <a:cs typeface="Times New Roman" pitchFamily="18" charset="0"/>
            </a:endParaRPr>
          </a:p>
        </p:txBody>
      </p:sp>
      <p:sp>
        <p:nvSpPr>
          <p:cNvPr id="7" name="Pentagon 6"/>
          <p:cNvSpPr/>
          <p:nvPr/>
        </p:nvSpPr>
        <p:spPr>
          <a:xfrm>
            <a:off x="177016" y="481232"/>
            <a:ext cx="3424313" cy="192903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HTTCDH </a:t>
            </a:r>
            <a:r>
              <a:rPr lang="en-US" sz="2800" b="1" dirty="0" err="1">
                <a:solidFill>
                  <a:srgbClr val="0000FF"/>
                </a:solidFill>
                <a:latin typeface="Times New Roman" pitchFamily="18" charset="0"/>
                <a:cs typeface="Times New Roman" pitchFamily="18" charset="0"/>
              </a:rPr>
              <a:t>chủ</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yếu</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PT</a:t>
            </a:r>
          </a:p>
        </p:txBody>
      </p:sp>
      <p:sp>
        <p:nvSpPr>
          <p:cNvPr id="8" name="Rounded Rectangle 7"/>
          <p:cNvSpPr/>
          <p:nvPr/>
        </p:nvSpPr>
        <p:spPr>
          <a:xfrm>
            <a:off x="3761936" y="2146494"/>
            <a:ext cx="8269458" cy="214415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Times New Roman" pitchFamily="18" charset="0"/>
                <a:cs typeface="Times New Roman" pitchFamily="18" charset="0"/>
              </a:rPr>
              <a:t>HOẠT ĐỘNG NỘI KHÓA</a:t>
            </a:r>
          </a:p>
          <a:p>
            <a:pPr algn="just"/>
            <a:r>
              <a:rPr lang="en-US" sz="2800" dirty="0" smtClean="0">
                <a:solidFill>
                  <a:schemeClr val="bg1"/>
                </a:solidFill>
                <a:latin typeface="Times New Roman" pitchFamily="18" charset="0"/>
                <a:cs typeface="Times New Roman" pitchFamily="18" charset="0"/>
              </a:rPr>
              <a:t>-</a:t>
            </a:r>
            <a:r>
              <a:rPr lang="en-US" sz="2800" dirty="0" smtClean="0">
                <a:solidFill>
                  <a:srgbClr val="0000FF"/>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Bài</a:t>
            </a:r>
            <a:r>
              <a:rPr lang="en-US" sz="2800" dirty="0" smtClean="0">
                <a:solidFill>
                  <a:schemeClr val="bg1"/>
                </a:solidFill>
                <a:latin typeface="Times New Roman" pitchFamily="18" charset="0"/>
                <a:cs typeface="Times New Roman" pitchFamily="18" charset="0"/>
              </a:rPr>
              <a:t> </a:t>
            </a:r>
            <a:r>
              <a:rPr lang="en-US" sz="2800" dirty="0">
                <a:solidFill>
                  <a:schemeClr val="bg1"/>
                </a:solidFill>
                <a:latin typeface="Times New Roman" pitchFamily="18" charset="0"/>
                <a:cs typeface="Times New Roman" pitchFamily="18" charset="0"/>
              </a:rPr>
              <a:t>học </a:t>
            </a:r>
            <a:r>
              <a:rPr lang="en-US" sz="2800" dirty="0" smtClean="0">
                <a:solidFill>
                  <a:schemeClr val="bg1"/>
                </a:solidFill>
                <a:latin typeface="Times New Roman" pitchFamily="18" charset="0"/>
                <a:cs typeface="Times New Roman" pitchFamily="18" charset="0"/>
              </a:rPr>
              <a:t>Lịch sử </a:t>
            </a:r>
            <a:r>
              <a:rPr lang="en-US" sz="2800" dirty="0">
                <a:solidFill>
                  <a:schemeClr val="bg1"/>
                </a:solidFill>
                <a:latin typeface="Times New Roman" pitchFamily="18" charset="0"/>
                <a:cs typeface="Times New Roman" pitchFamily="18" charset="0"/>
              </a:rPr>
              <a:t>trên </a:t>
            </a:r>
            <a:r>
              <a:rPr lang="en-US" sz="2800" dirty="0" smtClean="0">
                <a:solidFill>
                  <a:schemeClr val="bg1"/>
                </a:solidFill>
                <a:latin typeface="Times New Roman" pitchFamily="18" charset="0"/>
                <a:cs typeface="Times New Roman" pitchFamily="18" charset="0"/>
              </a:rPr>
              <a:t>lớp.</a:t>
            </a:r>
            <a:endParaRPr lang="en-US" sz="2800" dirty="0">
              <a:solidFill>
                <a:schemeClr val="bg1"/>
              </a:solidFill>
              <a:latin typeface="Times New Roman" pitchFamily="18" charset="0"/>
              <a:cs typeface="Times New Roman" pitchFamily="18" charset="0"/>
            </a:endParaRPr>
          </a:p>
          <a:p>
            <a:pPr algn="just">
              <a:buFontTx/>
              <a:buChar char="-"/>
            </a:pPr>
            <a:r>
              <a:rPr lang="en-US" sz="2800" dirty="0">
                <a:solidFill>
                  <a:schemeClr val="bg1"/>
                </a:solidFill>
                <a:latin typeface="Times New Roman" pitchFamily="18" charset="0"/>
                <a:cs typeface="Times New Roman" pitchFamily="18" charset="0"/>
              </a:rPr>
              <a:t> Bài học </a:t>
            </a:r>
            <a:r>
              <a:rPr lang="en-US" sz="2800" dirty="0" smtClean="0">
                <a:solidFill>
                  <a:schemeClr val="bg1"/>
                </a:solidFill>
                <a:latin typeface="Times New Roman" pitchFamily="18" charset="0"/>
                <a:cs typeface="Times New Roman" pitchFamily="18" charset="0"/>
              </a:rPr>
              <a:t>Lịch sử </a:t>
            </a:r>
            <a:r>
              <a:rPr lang="en-US" sz="2800" dirty="0">
                <a:solidFill>
                  <a:schemeClr val="bg1"/>
                </a:solidFill>
                <a:latin typeface="Times New Roman" pitchFamily="18" charset="0"/>
                <a:cs typeface="Times New Roman" pitchFamily="18" charset="0"/>
              </a:rPr>
              <a:t>tại </a:t>
            </a:r>
            <a:r>
              <a:rPr lang="en-US" sz="2800" dirty="0" err="1">
                <a:solidFill>
                  <a:schemeClr val="bg1"/>
                </a:solidFill>
                <a:latin typeface="Times New Roman" pitchFamily="18" charset="0"/>
                <a:cs typeface="Times New Roman" pitchFamily="18" charset="0"/>
              </a:rPr>
              <a:t>địa</a:t>
            </a:r>
            <a:r>
              <a:rPr lang="en-US" sz="2800" dirty="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bàn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thực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địa</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a:p>
            <a:pPr algn="just">
              <a:buFontTx/>
              <a:buChar char="-"/>
            </a:pPr>
            <a:r>
              <a:rPr lang="en-US" sz="2800" dirty="0">
                <a:solidFill>
                  <a:schemeClr val="bg1"/>
                </a:solidFill>
                <a:latin typeface="Times New Roman" pitchFamily="18" charset="0"/>
                <a:cs typeface="Times New Roman" pitchFamily="18" charset="0"/>
              </a:rPr>
              <a:t> Tham </a:t>
            </a:r>
            <a:r>
              <a:rPr lang="en-US" sz="2800" dirty="0" smtClean="0">
                <a:solidFill>
                  <a:schemeClr val="bg1"/>
                </a:solidFill>
                <a:latin typeface="Times New Roman" pitchFamily="18" charset="0"/>
                <a:cs typeface="Times New Roman" pitchFamily="18" charset="0"/>
              </a:rPr>
              <a:t>quan.</a:t>
            </a:r>
            <a:endParaRPr lang="en-US" sz="2800" dirty="0">
              <a:solidFill>
                <a:schemeClr val="bg1"/>
              </a:solidFill>
              <a:latin typeface="Times New Roman" pitchFamily="18" charset="0"/>
              <a:cs typeface="Times New Roman" pitchFamily="18" charset="0"/>
            </a:endParaRPr>
          </a:p>
          <a:p>
            <a:pPr algn="just">
              <a:buFontTx/>
              <a:buChar char="-"/>
            </a:pPr>
            <a:r>
              <a:rPr lang="en-US" sz="2800" dirty="0">
                <a:solidFill>
                  <a:schemeClr val="bg1"/>
                </a:solidFill>
                <a:latin typeface="Times New Roman" pitchFamily="18" charset="0"/>
                <a:cs typeface="Times New Roman" pitchFamily="18" charset="0"/>
              </a:rPr>
              <a:t> Tự </a:t>
            </a:r>
            <a:r>
              <a:rPr lang="en-US" sz="2800" dirty="0" smtClean="0">
                <a:solidFill>
                  <a:schemeClr val="bg1"/>
                </a:solidFill>
                <a:latin typeface="Times New Roman" pitchFamily="18" charset="0"/>
                <a:cs typeface="Times New Roman" pitchFamily="18" charset="0"/>
              </a:rPr>
              <a:t>học.</a:t>
            </a:r>
            <a:endParaRPr lang="en-US" sz="2800" dirty="0">
              <a:solidFill>
                <a:schemeClr val="bg1"/>
              </a:solidFill>
              <a:latin typeface="Times New Roman" pitchFamily="18" charset="0"/>
              <a:cs typeface="Times New Roman" pitchFamily="18" charset="0"/>
            </a:endParaRPr>
          </a:p>
        </p:txBody>
      </p:sp>
      <p:sp>
        <p:nvSpPr>
          <p:cNvPr id="9" name="Pentagon 8"/>
          <p:cNvSpPr/>
          <p:nvPr/>
        </p:nvSpPr>
        <p:spPr>
          <a:xfrm>
            <a:off x="177016" y="2667000"/>
            <a:ext cx="3424312" cy="1447800"/>
          </a:xfrm>
          <a:prstGeom prst="homePlate">
            <a:avLst>
              <a:gd name="adj" fmla="val 3684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HTTCDH </a:t>
            </a:r>
            <a:r>
              <a:rPr lang="en-US" sz="2800" b="1" dirty="0" err="1">
                <a:solidFill>
                  <a:srgbClr val="0000FF"/>
                </a:solidFill>
                <a:latin typeface="Times New Roman" pitchFamily="18" charset="0"/>
                <a:cs typeface="Times New Roman" pitchFamily="18" charset="0"/>
              </a:rPr>
              <a:t>Lịch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sử</a:t>
            </a:r>
            <a:r>
              <a:rPr lang="en-US" sz="2800" b="1" dirty="0">
                <a:solidFill>
                  <a:srgbClr val="0000FF"/>
                </a:solidFill>
                <a:latin typeface="Times New Roman" pitchFamily="18" charset="0"/>
                <a:cs typeface="Times New Roman" pitchFamily="18" charset="0"/>
              </a:rPr>
              <a:t> </a:t>
            </a:r>
          </a:p>
          <a:p>
            <a:pPr algn="ctr"/>
            <a:r>
              <a:rPr lang="en-US" sz="2800" b="1" dirty="0">
                <a:solidFill>
                  <a:srgbClr val="0000FF"/>
                </a:solidFill>
                <a:latin typeface="Times New Roman" pitchFamily="18" charset="0"/>
                <a:cs typeface="Times New Roman" pitchFamily="18" charset="0"/>
              </a:rPr>
              <a:t>ở </a:t>
            </a:r>
            <a:r>
              <a:rPr lang="en-US" sz="2800" b="1" dirty="0" err="1">
                <a:solidFill>
                  <a:srgbClr val="0000FF"/>
                </a:solidFill>
                <a:latin typeface="Times New Roman" pitchFamily="18" charset="0"/>
                <a:cs typeface="Times New Roman" pitchFamily="18" charset="0"/>
              </a:rPr>
              <a:t>trường</a:t>
            </a:r>
            <a:r>
              <a:rPr lang="en-US" sz="2800" b="1" dirty="0">
                <a:solidFill>
                  <a:srgbClr val="0000FF"/>
                </a:solidFill>
                <a:latin typeface="Times New Roman" pitchFamily="18" charset="0"/>
                <a:cs typeface="Times New Roman" pitchFamily="18" charset="0"/>
              </a:rPr>
              <a:t> PT</a:t>
            </a:r>
          </a:p>
        </p:txBody>
      </p:sp>
      <p:sp>
        <p:nvSpPr>
          <p:cNvPr id="10" name="Rounded Rectangle 9"/>
          <p:cNvSpPr/>
          <p:nvPr/>
        </p:nvSpPr>
        <p:spPr>
          <a:xfrm>
            <a:off x="3601328" y="5093384"/>
            <a:ext cx="8430066" cy="1447800"/>
          </a:xfrm>
          <a:prstGeom prst="roundRect">
            <a:avLst/>
          </a:prstGeom>
          <a:solidFill>
            <a:srgbClr val="C00000"/>
          </a:solidFill>
        </p:spPr>
        <p:style>
          <a:lnRef idx="2">
            <a:schemeClr val="accent4"/>
          </a:lnRef>
          <a:fillRef idx="1">
            <a:schemeClr val="lt1"/>
          </a:fillRef>
          <a:effectRef idx="0">
            <a:schemeClr val="accent4"/>
          </a:effectRef>
          <a:fontRef idx="minor">
            <a:schemeClr val="dk1"/>
          </a:fontRef>
        </p:style>
        <p:txBody>
          <a:bodyPr rtlCol="0" anchor="ctr"/>
          <a:lstStyle/>
          <a:p>
            <a:pPr algn="just">
              <a:buFontTx/>
              <a:buChar char="-"/>
            </a:pPr>
            <a:r>
              <a:rPr lang="en-US" dirty="0">
                <a:solidFill>
                  <a:schemeClr val="bg1"/>
                </a:solidFill>
              </a:rPr>
              <a:t> </a:t>
            </a:r>
            <a:r>
              <a:rPr lang="en-US" sz="2800" b="1" dirty="0">
                <a:solidFill>
                  <a:schemeClr val="bg1"/>
                </a:solidFill>
                <a:latin typeface="Times New Roman" pitchFamily="18" charset="0"/>
                <a:cs typeface="Times New Roman" pitchFamily="18" charset="0"/>
              </a:rPr>
              <a:t>Hoạt động toàn </a:t>
            </a:r>
            <a:r>
              <a:rPr lang="en-US" sz="2800" b="1" dirty="0" smtClean="0">
                <a:solidFill>
                  <a:schemeClr val="bg1"/>
                </a:solidFill>
                <a:latin typeface="Times New Roman" pitchFamily="18" charset="0"/>
                <a:cs typeface="Times New Roman" pitchFamily="18" charset="0"/>
              </a:rPr>
              <a:t>lớp.</a:t>
            </a:r>
            <a:endParaRPr lang="en-US" sz="2800" b="1" dirty="0">
              <a:solidFill>
                <a:schemeClr val="bg1"/>
              </a:solidFill>
              <a:latin typeface="Times New Roman" pitchFamily="18" charset="0"/>
              <a:cs typeface="Times New Roman" pitchFamily="18" charset="0"/>
            </a:endParaRPr>
          </a:p>
          <a:p>
            <a:pPr algn="just">
              <a:buFontTx/>
              <a:buChar char="-"/>
            </a:pPr>
            <a:r>
              <a:rPr lang="en-US" sz="2800" b="1" dirty="0">
                <a:solidFill>
                  <a:schemeClr val="bg1"/>
                </a:solidFill>
                <a:latin typeface="Times New Roman" pitchFamily="18" charset="0"/>
                <a:cs typeface="Times New Roman" pitchFamily="18" charset="0"/>
              </a:rPr>
              <a:t> Hoạt động tổ, </a:t>
            </a:r>
            <a:r>
              <a:rPr lang="en-US" sz="2800" b="1" dirty="0" smtClean="0">
                <a:solidFill>
                  <a:schemeClr val="bg1"/>
                </a:solidFill>
                <a:latin typeface="Times New Roman" pitchFamily="18" charset="0"/>
                <a:cs typeface="Times New Roman" pitchFamily="18" charset="0"/>
              </a:rPr>
              <a:t>nhóm.</a:t>
            </a:r>
            <a:endParaRPr lang="en-US" sz="2800" b="1" dirty="0">
              <a:solidFill>
                <a:schemeClr val="bg1"/>
              </a:solidFill>
              <a:latin typeface="Times New Roman" pitchFamily="18" charset="0"/>
              <a:cs typeface="Times New Roman" pitchFamily="18" charset="0"/>
            </a:endParaRPr>
          </a:p>
          <a:p>
            <a:pPr algn="just">
              <a:buFontTx/>
              <a:buChar char="-"/>
            </a:pPr>
            <a:r>
              <a:rPr lang="en-US" sz="2800" b="1" dirty="0">
                <a:solidFill>
                  <a:schemeClr val="bg1"/>
                </a:solidFill>
                <a:latin typeface="Times New Roman" pitchFamily="18" charset="0"/>
                <a:cs typeface="Times New Roman" pitchFamily="18" charset="0"/>
              </a:rPr>
              <a:t> Hoạt động cá </a:t>
            </a:r>
            <a:r>
              <a:rPr lang="en-US" sz="2800" b="1" dirty="0" smtClean="0">
                <a:solidFill>
                  <a:schemeClr val="bg1"/>
                </a:solidFill>
                <a:latin typeface="Times New Roman" pitchFamily="18" charset="0"/>
                <a:cs typeface="Times New Roman" pitchFamily="18" charset="0"/>
              </a:rPr>
              <a:t>nhân.</a:t>
            </a:r>
            <a:endParaRPr lang="en-US" sz="2800" b="1" dirty="0">
              <a:solidFill>
                <a:schemeClr val="bg1"/>
              </a:solidFill>
              <a:latin typeface="Times New Roman" pitchFamily="18" charset="0"/>
              <a:cs typeface="Times New Roman" pitchFamily="18" charset="0"/>
            </a:endParaRPr>
          </a:p>
        </p:txBody>
      </p:sp>
      <p:cxnSp>
        <p:nvCxnSpPr>
          <p:cNvPr id="12" name="Straight Connector 11"/>
          <p:cNvCxnSpPr/>
          <p:nvPr/>
        </p:nvCxnSpPr>
        <p:spPr>
          <a:xfrm rot="5400000">
            <a:off x="2534528" y="3477064"/>
            <a:ext cx="2133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0819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6"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heckerboard(across)">
                                      <p:cBhvr>
                                        <p:cTn id="33" dur="500"/>
                                        <p:tgtEl>
                                          <p:spTgt spid="8"/>
                                        </p:tgtEl>
                                      </p:cBhvr>
                                    </p:animEffect>
                                  </p:childTnLst>
                                </p:cTn>
                              </p:par>
                              <p:par>
                                <p:cTn id="34" presetID="8" presetClass="entr" presetSubtype="16"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diamond(in)">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diamond(in)">
                                      <p:cBhvr>
                                        <p:cTn id="41" dur="10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heckerboard(across)">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gradFill>
            <a:gsLst>
              <a:gs pos="100000">
                <a:schemeClr val="accent6"/>
              </a:gs>
              <a:gs pos="100000">
                <a:schemeClr val="accent2">
                  <a:lumMod val="105000"/>
                  <a:satMod val="103000"/>
                  <a:tint val="73000"/>
                </a:schemeClr>
              </a:gs>
              <a:gs pos="100000">
                <a:schemeClr val="accent2">
                  <a:lumMod val="105000"/>
                  <a:satMod val="109000"/>
                  <a:tint val="81000"/>
                </a:schemeClr>
              </a:gs>
            </a:gsLst>
            <a:lin ang="5400000" scaled="0"/>
          </a:gradFill>
        </p:spPr>
        <p:txBody>
          <a:bodyPr>
            <a:normAutofit/>
          </a:bodyPr>
          <a:lstStyle/>
          <a:p>
            <a:pPr>
              <a:buNone/>
            </a:pPr>
            <a:endParaRPr lang="en-US" sz="2400" b="1" dirty="0">
              <a:latin typeface="Times New Roman" pitchFamily="18" charset="0"/>
              <a:cs typeface="Times New Roman" pitchFamily="18" charset="0"/>
            </a:endParaRPr>
          </a:p>
          <a:p>
            <a:pPr>
              <a:buNone/>
            </a:pPr>
            <a:endParaRPr lang="en-US" sz="2400" b="1" dirty="0">
              <a:latin typeface="Times New Roman" pitchFamily="18" charset="0"/>
              <a:cs typeface="Times New Roman" pitchFamily="18" charset="0"/>
            </a:endParaRPr>
          </a:p>
          <a:p>
            <a:pPr>
              <a:buNone/>
            </a:pPr>
            <a:endParaRPr lang="en-US" sz="2400" b="1" dirty="0">
              <a:latin typeface="Times New Roman" pitchFamily="18" charset="0"/>
              <a:cs typeface="Times New Roman" pitchFamily="18" charset="0"/>
            </a:endParaRPr>
          </a:p>
          <a:p>
            <a:pPr>
              <a:buFont typeface="Wingdings" pitchFamily="2" charset="2"/>
              <a:buChar char="§"/>
            </a:pPr>
            <a:endParaRPr lang="en-US" sz="2400" dirty="0">
              <a:latin typeface="Times New Roman" pitchFamily="18" charset="0"/>
              <a:cs typeface="Times New Roman" pitchFamily="18" charset="0"/>
            </a:endParaRPr>
          </a:p>
          <a:p>
            <a:pPr>
              <a:buFont typeface="Wingdings" pitchFamily="2" charset="2"/>
              <a:buChar char="§"/>
            </a:pPr>
            <a:endParaRPr lang="en-US" sz="2400" dirty="0">
              <a:latin typeface="Times New Roman" pitchFamily="18" charset="0"/>
              <a:cs typeface="Times New Roman" pitchFamily="18" charset="0"/>
            </a:endParaRPr>
          </a:p>
          <a:p>
            <a:pPr>
              <a:buFont typeface="Wingdings" pitchFamily="2" charset="2"/>
              <a:buChar char="§"/>
            </a:pPr>
            <a:endParaRPr lang="en-US" sz="2400" dirty="0">
              <a:latin typeface="Times New Roman" pitchFamily="18" charset="0"/>
              <a:cs typeface="Times New Roman" pitchFamily="18" charset="0"/>
            </a:endParaRPr>
          </a:p>
          <a:p>
            <a:pPr>
              <a:buFont typeface="Wingdings" pitchFamily="2" charset="2"/>
              <a:buChar char="§"/>
            </a:pPr>
            <a:endParaRPr lang="en-US" sz="2400" dirty="0">
              <a:latin typeface="Times New Roman" pitchFamily="18" charset="0"/>
              <a:cs typeface="Times New Roman" pitchFamily="18" charset="0"/>
            </a:endParaRPr>
          </a:p>
          <a:p>
            <a:pPr>
              <a:buFont typeface="Wingdings" pitchFamily="2" charset="2"/>
              <a:buChar char="§"/>
            </a:pPr>
            <a:endParaRPr lang="en-US" sz="2400" dirty="0">
              <a:latin typeface="Times New Roman" pitchFamily="18" charset="0"/>
              <a:cs typeface="Times New Roman" pitchFamily="18" charset="0"/>
            </a:endParaRPr>
          </a:p>
          <a:p>
            <a:pPr>
              <a:buFont typeface="Wingdings" pitchFamily="2" charset="2"/>
              <a:buChar char="§"/>
            </a:pPr>
            <a:endParaRPr lang="en-US" sz="2400" dirty="0">
              <a:latin typeface="Times New Roman" pitchFamily="18" charset="0"/>
              <a:cs typeface="Times New Roman" pitchFamily="18" charset="0"/>
            </a:endParaRPr>
          </a:p>
          <a:p>
            <a:pPr>
              <a:buFont typeface="Wingdings" pitchFamily="2" charset="2"/>
              <a:buChar char="§"/>
            </a:pPr>
            <a:endParaRPr lang="en-US" sz="2400" dirty="0">
              <a:latin typeface="Times New Roman" pitchFamily="18" charset="0"/>
              <a:cs typeface="Times New Roman" pitchFamily="18" charset="0"/>
            </a:endParaRPr>
          </a:p>
          <a:p>
            <a:pPr>
              <a:buFont typeface="Wingdings" pitchFamily="2" charset="2"/>
              <a:buChar char="§"/>
            </a:pPr>
            <a:endParaRPr lang="en-US" sz="2400" dirty="0">
              <a:latin typeface="Times New Roman" pitchFamily="18" charset="0"/>
              <a:cs typeface="Times New Roman" pitchFamily="18" charset="0"/>
            </a:endParaRPr>
          </a:p>
          <a:p>
            <a:pPr>
              <a:buFont typeface="Wingdings" pitchFamily="2" charset="2"/>
              <a:buChar char="§"/>
            </a:pPr>
            <a:endParaRPr lang="en-US" sz="2400" dirty="0">
              <a:latin typeface="Times New Roman" pitchFamily="18" charset="0"/>
              <a:cs typeface="Times New Roman" pitchFamily="18" charset="0"/>
            </a:endParaRPr>
          </a:p>
        </p:txBody>
      </p:sp>
      <p:sp>
        <p:nvSpPr>
          <p:cNvPr id="5" name="Rounded Rectangle 4"/>
          <p:cNvSpPr/>
          <p:nvPr/>
        </p:nvSpPr>
        <p:spPr>
          <a:xfrm>
            <a:off x="626304" y="1431388"/>
            <a:ext cx="9544638"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1">
              <a:buFont typeface="Wingdings" pitchFamily="2" charset="2"/>
              <a:buChar char="§"/>
            </a:pPr>
            <a:r>
              <a:rPr lang="en-US" sz="4000" b="1" dirty="0">
                <a:solidFill>
                  <a:srgbClr val="0000FF"/>
                </a:solidFill>
                <a:latin typeface="Times New Roman" pitchFamily="18" charset="0"/>
                <a:cs typeface="Times New Roman" pitchFamily="18" charset="0"/>
              </a:rPr>
              <a:t> </a:t>
            </a:r>
            <a:r>
              <a:rPr lang="en-US" sz="4000" b="1" dirty="0" smtClean="0">
                <a:solidFill>
                  <a:srgbClr val="0000FF"/>
                </a:solidFill>
                <a:latin typeface="Times New Roman" pitchFamily="18" charset="0"/>
                <a:cs typeface="Times New Roman" pitchFamily="18" charset="0"/>
              </a:rPr>
              <a:t>Dạy học lịch sử </a:t>
            </a:r>
            <a:r>
              <a:rPr lang="en-US" sz="4000" b="1" dirty="0" err="1">
                <a:solidFill>
                  <a:srgbClr val="0000FF"/>
                </a:solidFill>
                <a:latin typeface="Times New Roman" pitchFamily="18" charset="0"/>
                <a:cs typeface="Times New Roman" pitchFamily="18" charset="0"/>
              </a:rPr>
              <a:t>tại</a:t>
            </a:r>
            <a:r>
              <a:rPr lang="en-US" sz="4000" b="1" dirty="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viện</a:t>
            </a:r>
            <a:r>
              <a:rPr lang="en-US" sz="4000" b="1" dirty="0" smtClean="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bảo </a:t>
            </a:r>
            <a:r>
              <a:rPr lang="en-US" sz="4000" b="1" dirty="0" smtClean="0">
                <a:solidFill>
                  <a:srgbClr val="0000FF"/>
                </a:solidFill>
                <a:latin typeface="Times New Roman" pitchFamily="18" charset="0"/>
                <a:cs typeface="Times New Roman" pitchFamily="18" charset="0"/>
              </a:rPr>
              <a:t>tàng.</a:t>
            </a:r>
            <a:endParaRPr lang="en-US" sz="4000" b="1" dirty="0">
              <a:solidFill>
                <a:srgbClr val="0000FF"/>
              </a:solidFill>
              <a:latin typeface="Times New Roman" pitchFamily="18" charset="0"/>
              <a:cs typeface="Times New Roman" pitchFamily="18" charset="0"/>
            </a:endParaRPr>
          </a:p>
        </p:txBody>
      </p:sp>
      <p:sp>
        <p:nvSpPr>
          <p:cNvPr id="6" name="Rounded Rectangle 5"/>
          <p:cNvSpPr/>
          <p:nvPr/>
        </p:nvSpPr>
        <p:spPr>
          <a:xfrm>
            <a:off x="626303" y="2364594"/>
            <a:ext cx="9544638" cy="762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1">
              <a:buFont typeface="Wingdings" pitchFamily="2" charset="2"/>
              <a:buChar char="§"/>
            </a:pPr>
            <a:r>
              <a:rPr lang="en-US" sz="4000" dirty="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Dạy học </a:t>
            </a:r>
            <a:r>
              <a:rPr lang="en-US" sz="4000" b="1" dirty="0" smtClean="0">
                <a:solidFill>
                  <a:srgbClr val="0000FF"/>
                </a:solidFill>
                <a:latin typeface="Times New Roman" pitchFamily="18" charset="0"/>
                <a:cs typeface="Times New Roman" pitchFamily="18" charset="0"/>
              </a:rPr>
              <a:t>lịch </a:t>
            </a:r>
            <a:r>
              <a:rPr lang="en-US" sz="4000" b="1" dirty="0">
                <a:solidFill>
                  <a:srgbClr val="0000FF"/>
                </a:solidFill>
                <a:latin typeface="Times New Roman" pitchFamily="18" charset="0"/>
                <a:cs typeface="Times New Roman" pitchFamily="18" charset="0"/>
              </a:rPr>
              <a:t>sử</a:t>
            </a:r>
            <a:r>
              <a:rPr lang="en-US" sz="4000" b="1" dirty="0" smtClean="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tại thực </a:t>
            </a:r>
            <a:r>
              <a:rPr lang="en-US" sz="4000" b="1" dirty="0" smtClean="0">
                <a:solidFill>
                  <a:srgbClr val="0000FF"/>
                </a:solidFill>
                <a:latin typeface="Times New Roman" pitchFamily="18" charset="0"/>
                <a:cs typeface="Times New Roman" pitchFamily="18" charset="0"/>
              </a:rPr>
              <a:t>địa.</a:t>
            </a:r>
            <a:endParaRPr lang="en-US" sz="4000" b="1" dirty="0">
              <a:solidFill>
                <a:srgbClr val="0000FF"/>
              </a:solidFill>
              <a:latin typeface="Times New Roman" pitchFamily="18" charset="0"/>
              <a:cs typeface="Times New Roman" pitchFamily="18" charset="0"/>
            </a:endParaRPr>
          </a:p>
        </p:txBody>
      </p:sp>
      <p:sp>
        <p:nvSpPr>
          <p:cNvPr id="7" name="Pentagon 6"/>
          <p:cNvSpPr/>
          <p:nvPr/>
        </p:nvSpPr>
        <p:spPr>
          <a:xfrm>
            <a:off x="626302" y="3429000"/>
            <a:ext cx="11466960" cy="3213295"/>
          </a:xfrm>
          <a:prstGeom prst="homePlate">
            <a:avLst/>
          </a:prstGeom>
          <a:ln/>
        </p:spPr>
        <p:style>
          <a:lnRef idx="1">
            <a:schemeClr val="accent2"/>
          </a:lnRef>
          <a:fillRef idx="2">
            <a:schemeClr val="accent2"/>
          </a:fillRef>
          <a:effectRef idx="1">
            <a:schemeClr val="accent2"/>
          </a:effectRef>
          <a:fontRef idx="minor">
            <a:schemeClr val="dk1"/>
          </a:fontRef>
        </p:style>
        <p:txBody>
          <a:bodyPr rtlCol="0" anchor="ctr"/>
          <a:lstStyle/>
          <a:p>
            <a:pPr lvl="1">
              <a:lnSpc>
                <a:spcPct val="150000"/>
              </a:lnSpc>
              <a:buFont typeface="Wingdings" pitchFamily="2" charset="2"/>
              <a:buChar char="§"/>
            </a:pP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Các</a:t>
            </a:r>
            <a:r>
              <a:rPr lang="en-US" sz="4000" b="1" dirty="0" smtClean="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hoạt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động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ngoại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khóa</a:t>
            </a:r>
            <a:endParaRPr lang="en-US" sz="4000" b="1" dirty="0">
              <a:solidFill>
                <a:srgbClr val="0000FF"/>
              </a:solidFill>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3400" dirty="0">
                <a:solidFill>
                  <a:schemeClr val="tx1"/>
                </a:solidFill>
                <a:latin typeface="Times New Roman" pitchFamily="18" charset="0"/>
                <a:cs typeface="Times New Roman" pitchFamily="18" charset="0"/>
              </a:rPr>
              <a:t>- Sử ca học đường, sân khấu hóa, các câu chuyện lịch sử.</a:t>
            </a:r>
          </a:p>
          <a:p>
            <a:r>
              <a:rPr lang="en-US" sz="3400" dirty="0">
                <a:solidFill>
                  <a:schemeClr val="tx1"/>
                </a:solidFill>
                <a:latin typeface="Times New Roman" pitchFamily="18" charset="0"/>
                <a:cs typeface="Times New Roman" pitchFamily="18" charset="0"/>
              </a:rPr>
              <a:t>   </a:t>
            </a:r>
            <a:r>
              <a:rPr lang="en-US" sz="3400" dirty="0" smtClean="0">
                <a:solidFill>
                  <a:schemeClr val="tx1"/>
                </a:solidFill>
                <a:latin typeface="Times New Roman" pitchFamily="18" charset="0"/>
                <a:cs typeface="Times New Roman" pitchFamily="18" charset="0"/>
              </a:rPr>
              <a:t> </a:t>
            </a:r>
            <a:r>
              <a:rPr lang="en-US" sz="3400" dirty="0">
                <a:solidFill>
                  <a:schemeClr val="tx1"/>
                </a:solidFill>
                <a:latin typeface="Times New Roman" pitchFamily="18" charset="0"/>
                <a:cs typeface="Times New Roman" pitchFamily="18" charset="0"/>
              </a:rPr>
              <a:t>- Kể chuyện lịch sử (có sắm vai).</a:t>
            </a:r>
          </a:p>
          <a:p>
            <a:r>
              <a:rPr lang="en-US" sz="3400" dirty="0">
                <a:solidFill>
                  <a:schemeClr val="tx1"/>
                </a:solidFill>
                <a:latin typeface="Times New Roman" pitchFamily="18" charset="0"/>
                <a:cs typeface="Times New Roman" pitchFamily="18" charset="0"/>
              </a:rPr>
              <a:t>    - Giới thiệu sách Lịch sử.</a:t>
            </a:r>
          </a:p>
          <a:p>
            <a:pPr>
              <a:buFont typeface="Wingdings" pitchFamily="2" charset="2"/>
              <a:buChar char="§"/>
            </a:pPr>
            <a:endParaRPr lang="en-US" sz="2400" dirty="0">
              <a:solidFill>
                <a:schemeClr val="accent1">
                  <a:lumMod val="50000"/>
                </a:schemeClr>
              </a:solidFill>
              <a:latin typeface="Times New Roman" pitchFamily="18" charset="0"/>
              <a:cs typeface="Times New Roman" pitchFamily="18" charset="0"/>
            </a:endParaRPr>
          </a:p>
        </p:txBody>
      </p:sp>
      <p:sp>
        <p:nvSpPr>
          <p:cNvPr id="4" name="Rectangle 3"/>
          <p:cNvSpPr/>
          <p:nvPr/>
        </p:nvSpPr>
        <p:spPr>
          <a:xfrm>
            <a:off x="1" y="62181"/>
            <a:ext cx="12192000" cy="1323439"/>
          </a:xfrm>
          <a:prstGeom prst="rect">
            <a:avLst/>
          </a:prstGeom>
          <a:noFill/>
        </p:spPr>
        <p:txBody>
          <a:bodyPr wrap="square" lIns="91440" tIns="45720" rIns="91440" bIns="45720">
            <a:spAutoFit/>
          </a:bodyPr>
          <a:lstStyle/>
          <a:p>
            <a:pPr algn="ctr"/>
            <a:r>
              <a:rPr lang="en-US" sz="4000" b="1" dirty="0" smtClean="0">
                <a:ln w="12700">
                  <a:solidFill>
                    <a:srgbClr val="FF0000"/>
                  </a:solidFill>
                  <a:prstDash val="solid"/>
                </a:ln>
                <a:solidFill>
                  <a:srgbClr val="FFFF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CÁC HÌNH THỨC TỔ CHỨC DẠY HỌC LỊCH SỬ</a:t>
            </a:r>
          </a:p>
          <a:p>
            <a:pPr algn="ctr"/>
            <a:r>
              <a:rPr lang="en-US" sz="4000" b="1" cap="none" spc="0" dirty="0" smtClean="0">
                <a:ln w="12700">
                  <a:solidFill>
                    <a:srgbClr val="FF0000"/>
                  </a:solidFill>
                  <a:prstDash val="solid"/>
                </a:ln>
                <a:solidFill>
                  <a:srgbClr val="FFFF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rPr>
              <a:t>NGOÀI LỚP HỌC</a:t>
            </a:r>
            <a:endParaRPr lang="en-US" sz="4000" b="1" cap="none" spc="0" dirty="0">
              <a:ln w="12700">
                <a:solidFill>
                  <a:srgbClr val="FF0000"/>
                </a:solidFill>
                <a:prstDash val="solid"/>
              </a:ln>
              <a:solidFill>
                <a:srgbClr val="FFFF00"/>
              </a:solid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354441"/>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28039" y="1852077"/>
            <a:ext cx="11526591" cy="469039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dirty="0">
              <a:solidFill>
                <a:schemeClr val="tx1"/>
              </a:solidFill>
              <a:latin typeface="Times New Roman" pitchFamily="18" charset="0"/>
              <a:cs typeface="Times New Roman" pitchFamily="18" charset="0"/>
            </a:endParaRPr>
          </a:p>
          <a:p>
            <a:pPr algn="ctr"/>
            <a:endParaRPr lang="en-US" sz="3400" dirty="0" smtClean="0">
              <a:solidFill>
                <a:schemeClr val="tx1"/>
              </a:solidFill>
              <a:latin typeface="Times New Roman" pitchFamily="18" charset="0"/>
              <a:cs typeface="Times New Roman" pitchFamily="18" charset="0"/>
            </a:endParaRPr>
          </a:p>
          <a:p>
            <a:pPr marL="457200" indent="-457200">
              <a:buFontTx/>
              <a:buChar char="-"/>
            </a:pPr>
            <a:r>
              <a:rPr lang="en-US" sz="3400" b="1" dirty="0" smtClean="0">
                <a:solidFill>
                  <a:schemeClr val="bg1"/>
                </a:solidFill>
                <a:latin typeface="Times New Roman" pitchFamily="18" charset="0"/>
                <a:cs typeface="Times New Roman" pitchFamily="18" charset="0"/>
              </a:rPr>
              <a:t>Quan </a:t>
            </a:r>
            <a:r>
              <a:rPr lang="en-US" sz="3400" b="1" dirty="0">
                <a:solidFill>
                  <a:schemeClr val="bg1"/>
                </a:solidFill>
                <a:latin typeface="Times New Roman" pitchFamily="18" charset="0"/>
                <a:cs typeface="Times New Roman" pitchFamily="18" charset="0"/>
              </a:rPr>
              <a:t>niệm về bài </a:t>
            </a:r>
            <a:r>
              <a:rPr lang="en-US" sz="3400" b="1" dirty="0" err="1">
                <a:solidFill>
                  <a:schemeClr val="bg1"/>
                </a:solidFill>
                <a:latin typeface="Times New Roman" pitchFamily="18" charset="0"/>
                <a:cs typeface="Times New Roman" pitchFamily="18" charset="0"/>
              </a:rPr>
              <a:t>học</a:t>
            </a:r>
            <a:r>
              <a:rPr lang="en-US" sz="3400" b="1" dirty="0">
                <a:solidFill>
                  <a:schemeClr val="bg1"/>
                </a:solidFill>
                <a:latin typeface="Times New Roman" pitchFamily="18" charset="0"/>
                <a:cs typeface="Times New Roman" pitchFamily="18" charset="0"/>
              </a:rPr>
              <a:t> </a:t>
            </a:r>
            <a:r>
              <a:rPr lang="en-US" sz="3400" b="1" dirty="0" err="1">
                <a:solidFill>
                  <a:schemeClr val="bg1"/>
                </a:solidFill>
                <a:latin typeface="Times New Roman" pitchFamily="18" charset="0"/>
                <a:cs typeface="Times New Roman" pitchFamily="18" charset="0"/>
              </a:rPr>
              <a:t>l</a:t>
            </a:r>
            <a:r>
              <a:rPr lang="en-US" sz="3400" b="1" dirty="0" err="1" smtClean="0">
                <a:solidFill>
                  <a:schemeClr val="bg1"/>
                </a:solidFill>
                <a:latin typeface="Times New Roman" pitchFamily="18" charset="0"/>
                <a:cs typeface="Times New Roman" pitchFamily="18" charset="0"/>
              </a:rPr>
              <a:t>ịch</a:t>
            </a:r>
            <a:r>
              <a:rPr lang="en-US" sz="3400" b="1" dirty="0" smtClean="0">
                <a:solidFill>
                  <a:schemeClr val="bg1"/>
                </a:solidFill>
                <a:latin typeface="Times New Roman" pitchFamily="18" charset="0"/>
                <a:cs typeface="Times New Roman" pitchFamily="18" charset="0"/>
              </a:rPr>
              <a:t> sử </a:t>
            </a:r>
            <a:r>
              <a:rPr lang="en-US" sz="3400" b="1" dirty="0">
                <a:solidFill>
                  <a:schemeClr val="bg1"/>
                </a:solidFill>
                <a:latin typeface="Times New Roman" pitchFamily="18" charset="0"/>
                <a:cs typeface="Times New Roman" pitchFamily="18" charset="0"/>
              </a:rPr>
              <a:t>(vị trí, nhiệm vụ, yêu </a:t>
            </a:r>
            <a:r>
              <a:rPr lang="en-US" sz="3400" b="1" dirty="0" smtClean="0">
                <a:solidFill>
                  <a:schemeClr val="bg1"/>
                </a:solidFill>
                <a:latin typeface="Times New Roman" pitchFamily="18" charset="0"/>
                <a:cs typeface="Times New Roman" pitchFamily="18" charset="0"/>
              </a:rPr>
              <a:t>cầu, </a:t>
            </a:r>
          </a:p>
          <a:p>
            <a:r>
              <a:rPr lang="en-US" sz="3400" b="1" dirty="0" smtClean="0">
                <a:solidFill>
                  <a:schemeClr val="bg1"/>
                </a:solidFill>
                <a:latin typeface="Times New Roman" pitchFamily="18" charset="0"/>
                <a:cs typeface="Times New Roman" pitchFamily="18" charset="0"/>
              </a:rPr>
              <a:t>mục tiêu</a:t>
            </a:r>
            <a:r>
              <a:rPr lang="en-US" sz="3400" b="1" dirty="0">
                <a:solidFill>
                  <a:schemeClr val="bg1"/>
                </a:solidFill>
                <a:latin typeface="Times New Roman" pitchFamily="18" charset="0"/>
                <a:cs typeface="Times New Roman" pitchFamily="18" charset="0"/>
              </a:rPr>
              <a:t>, cấu trúc bài </a:t>
            </a:r>
            <a:r>
              <a:rPr lang="en-US" sz="3400" b="1" dirty="0" err="1">
                <a:solidFill>
                  <a:schemeClr val="bg1"/>
                </a:solidFill>
                <a:latin typeface="Times New Roman" pitchFamily="18" charset="0"/>
                <a:cs typeface="Times New Roman" pitchFamily="18" charset="0"/>
              </a:rPr>
              <a:t>học</a:t>
            </a:r>
            <a:r>
              <a:rPr lang="en-US" sz="3400" b="1" dirty="0" smtClean="0">
                <a:solidFill>
                  <a:schemeClr val="bg1"/>
                </a:solidFill>
                <a:latin typeface="Times New Roman" pitchFamily="18" charset="0"/>
                <a:cs typeface="Times New Roman" pitchFamily="18" charset="0"/>
              </a:rPr>
              <a:t>).</a:t>
            </a:r>
            <a:endParaRPr lang="en-US" sz="3400" b="1" dirty="0">
              <a:solidFill>
                <a:schemeClr val="bg1"/>
              </a:solidFill>
              <a:latin typeface="Times New Roman" pitchFamily="18" charset="0"/>
              <a:cs typeface="Times New Roman" pitchFamily="18" charset="0"/>
            </a:endParaRPr>
          </a:p>
          <a:p>
            <a:pPr>
              <a:buFontTx/>
              <a:buChar char="-"/>
            </a:pPr>
            <a:r>
              <a:rPr lang="en-US" sz="3400" b="1" dirty="0">
                <a:solidFill>
                  <a:schemeClr val="bg1"/>
                </a:solidFill>
                <a:latin typeface="Times New Roman" pitchFamily="18" charset="0"/>
                <a:cs typeface="Times New Roman" pitchFamily="18" charset="0"/>
              </a:rPr>
              <a:t> Thiết kế bài học theo </a:t>
            </a:r>
            <a:r>
              <a:rPr lang="en-US" sz="3400" b="1" dirty="0" err="1">
                <a:solidFill>
                  <a:schemeClr val="bg1"/>
                </a:solidFill>
                <a:latin typeface="Times New Roman" pitchFamily="18" charset="0"/>
                <a:cs typeface="Times New Roman" pitchFamily="18" charset="0"/>
              </a:rPr>
              <a:t>hướng</a:t>
            </a:r>
            <a:r>
              <a:rPr lang="en-US" sz="3400" b="1" dirty="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phát</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triển</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năng</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lực</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học</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sinh</a:t>
            </a:r>
            <a:r>
              <a:rPr lang="en-US" sz="3400" b="1" dirty="0" smtClean="0">
                <a:solidFill>
                  <a:schemeClr val="bg1"/>
                </a:solidFill>
                <a:latin typeface="Times New Roman" pitchFamily="18" charset="0"/>
                <a:cs typeface="Times New Roman" pitchFamily="18" charset="0"/>
              </a:rPr>
              <a:t>.</a:t>
            </a:r>
            <a:endParaRPr lang="en-US" sz="3400" b="1" dirty="0">
              <a:solidFill>
                <a:schemeClr val="bg1"/>
              </a:solidFill>
              <a:latin typeface="Times New Roman" pitchFamily="18" charset="0"/>
              <a:cs typeface="Times New Roman" pitchFamily="18" charset="0"/>
            </a:endParaRPr>
          </a:p>
          <a:p>
            <a:pPr>
              <a:buFontTx/>
              <a:buChar char="-"/>
            </a:pPr>
            <a:r>
              <a:rPr lang="en-US" sz="3400" b="1" dirty="0">
                <a:solidFill>
                  <a:schemeClr val="bg1"/>
                </a:solidFill>
                <a:latin typeface="Times New Roman" pitchFamily="18" charset="0"/>
                <a:cs typeface="Times New Roman" pitchFamily="18" charset="0"/>
              </a:rPr>
              <a:t> Tiến hành bài </a:t>
            </a:r>
            <a:r>
              <a:rPr lang="en-US" sz="3400" b="1" dirty="0" err="1">
                <a:solidFill>
                  <a:schemeClr val="bg1"/>
                </a:solidFill>
                <a:latin typeface="Times New Roman" pitchFamily="18" charset="0"/>
                <a:cs typeface="Times New Roman" pitchFamily="18" charset="0"/>
              </a:rPr>
              <a:t>học</a:t>
            </a:r>
            <a:r>
              <a:rPr lang="en-US" sz="3400" b="1" dirty="0">
                <a:solidFill>
                  <a:schemeClr val="bg1"/>
                </a:solidFill>
                <a:latin typeface="Times New Roman" pitchFamily="18" charset="0"/>
                <a:cs typeface="Times New Roman" pitchFamily="18" charset="0"/>
              </a:rPr>
              <a:t> </a:t>
            </a:r>
            <a:r>
              <a:rPr lang="en-US" sz="3400" b="1" dirty="0" err="1">
                <a:solidFill>
                  <a:schemeClr val="bg1"/>
                </a:solidFill>
                <a:latin typeface="Times New Roman" pitchFamily="18" charset="0"/>
                <a:cs typeface="Times New Roman" pitchFamily="18" charset="0"/>
              </a:rPr>
              <a:t>l</a:t>
            </a:r>
            <a:r>
              <a:rPr lang="en-US" sz="3400" b="1" dirty="0" err="1" smtClean="0">
                <a:solidFill>
                  <a:schemeClr val="bg1"/>
                </a:solidFill>
                <a:latin typeface="Times New Roman" pitchFamily="18" charset="0"/>
                <a:cs typeface="Times New Roman" pitchFamily="18" charset="0"/>
              </a:rPr>
              <a:t>ịch</a:t>
            </a:r>
            <a:r>
              <a:rPr lang="en-US" sz="3400" b="1" dirty="0" smtClean="0">
                <a:solidFill>
                  <a:schemeClr val="bg1"/>
                </a:solidFill>
                <a:latin typeface="Times New Roman" pitchFamily="18" charset="0"/>
                <a:cs typeface="Times New Roman" pitchFamily="18" charset="0"/>
              </a:rPr>
              <a:t> sử </a:t>
            </a:r>
            <a:r>
              <a:rPr lang="en-US" sz="3400" b="1" dirty="0">
                <a:solidFill>
                  <a:schemeClr val="bg1"/>
                </a:solidFill>
                <a:latin typeface="Times New Roman" pitchFamily="18" charset="0"/>
                <a:cs typeface="Times New Roman" pitchFamily="18" charset="0"/>
              </a:rPr>
              <a:t>theo </a:t>
            </a:r>
            <a:r>
              <a:rPr lang="en-US" sz="3400" b="1" dirty="0" err="1">
                <a:solidFill>
                  <a:schemeClr val="bg1"/>
                </a:solidFill>
                <a:latin typeface="Times New Roman" pitchFamily="18" charset="0"/>
                <a:cs typeface="Times New Roman" pitchFamily="18" charset="0"/>
              </a:rPr>
              <a:t>hướng</a:t>
            </a:r>
            <a:r>
              <a:rPr lang="en-US" sz="3400" b="1" dirty="0">
                <a:solidFill>
                  <a:schemeClr val="bg1"/>
                </a:solidFill>
                <a:latin typeface="Times New Roman" pitchFamily="18" charset="0"/>
                <a:cs typeface="Times New Roman" pitchFamily="18" charset="0"/>
              </a:rPr>
              <a:t> </a:t>
            </a:r>
            <a:r>
              <a:rPr lang="en-US" sz="3400" b="1" dirty="0" err="1">
                <a:solidFill>
                  <a:schemeClr val="bg1"/>
                </a:solidFill>
                <a:latin typeface="Times New Roman" pitchFamily="18" charset="0"/>
                <a:cs typeface="Times New Roman" pitchFamily="18" charset="0"/>
              </a:rPr>
              <a:t>phát</a:t>
            </a:r>
            <a:r>
              <a:rPr lang="en-US" sz="3400" b="1" dirty="0">
                <a:solidFill>
                  <a:schemeClr val="bg1"/>
                </a:solidFill>
                <a:latin typeface="Times New Roman" pitchFamily="18" charset="0"/>
                <a:cs typeface="Times New Roman" pitchFamily="18" charset="0"/>
              </a:rPr>
              <a:t> </a:t>
            </a:r>
            <a:r>
              <a:rPr lang="en-US" sz="3400" b="1" dirty="0" err="1">
                <a:solidFill>
                  <a:schemeClr val="bg1"/>
                </a:solidFill>
                <a:latin typeface="Times New Roman" pitchFamily="18" charset="0"/>
                <a:cs typeface="Times New Roman" pitchFamily="18" charset="0"/>
              </a:rPr>
              <a:t>triển</a:t>
            </a:r>
            <a:r>
              <a:rPr lang="en-US" sz="3400" b="1" dirty="0">
                <a:solidFill>
                  <a:schemeClr val="bg1"/>
                </a:solidFill>
                <a:latin typeface="Times New Roman" pitchFamily="18" charset="0"/>
                <a:cs typeface="Times New Roman" pitchFamily="18" charset="0"/>
              </a:rPr>
              <a:t> </a:t>
            </a:r>
            <a:r>
              <a:rPr lang="en-US" sz="3400" b="1" dirty="0" err="1">
                <a:solidFill>
                  <a:schemeClr val="bg1"/>
                </a:solidFill>
                <a:latin typeface="Times New Roman" pitchFamily="18" charset="0"/>
                <a:cs typeface="Times New Roman" pitchFamily="18" charset="0"/>
              </a:rPr>
              <a:t>năng</a:t>
            </a:r>
            <a:r>
              <a:rPr lang="en-US" sz="3400" b="1" dirty="0">
                <a:solidFill>
                  <a:schemeClr val="bg1"/>
                </a:solidFill>
                <a:latin typeface="Times New Roman" pitchFamily="18" charset="0"/>
                <a:cs typeface="Times New Roman" pitchFamily="18" charset="0"/>
              </a:rPr>
              <a:t> </a:t>
            </a:r>
            <a:r>
              <a:rPr lang="en-US" sz="3400" b="1" dirty="0" err="1">
                <a:solidFill>
                  <a:schemeClr val="bg1"/>
                </a:solidFill>
                <a:latin typeface="Times New Roman" pitchFamily="18" charset="0"/>
                <a:cs typeface="Times New Roman" pitchFamily="18" charset="0"/>
              </a:rPr>
              <a:t>lực</a:t>
            </a:r>
            <a:r>
              <a:rPr lang="en-US" sz="3400" b="1" dirty="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học</a:t>
            </a:r>
            <a:r>
              <a:rPr lang="en-US" sz="3400" b="1" dirty="0" smtClean="0">
                <a:solidFill>
                  <a:schemeClr val="bg1"/>
                </a:solidFill>
                <a:latin typeface="Times New Roman" pitchFamily="18" charset="0"/>
                <a:cs typeface="Times New Roman" pitchFamily="18" charset="0"/>
              </a:rPr>
              <a:t> </a:t>
            </a:r>
            <a:r>
              <a:rPr lang="en-US" sz="3400" b="1" dirty="0" err="1" smtClean="0">
                <a:solidFill>
                  <a:schemeClr val="bg1"/>
                </a:solidFill>
                <a:latin typeface="Times New Roman" pitchFamily="18" charset="0"/>
                <a:cs typeface="Times New Roman" pitchFamily="18" charset="0"/>
              </a:rPr>
              <a:t>sinh</a:t>
            </a:r>
            <a:r>
              <a:rPr lang="en-US" sz="3400" b="1" dirty="0" smtClean="0">
                <a:solidFill>
                  <a:schemeClr val="bg1"/>
                </a:solidFill>
                <a:latin typeface="Times New Roman" pitchFamily="18" charset="0"/>
                <a:cs typeface="Times New Roman" pitchFamily="18" charset="0"/>
              </a:rPr>
              <a:t>.</a:t>
            </a:r>
            <a:endParaRPr lang="en-US" sz="3400" b="1" dirty="0">
              <a:solidFill>
                <a:schemeClr val="bg1"/>
              </a:solidFill>
              <a:latin typeface="Times New Roman" pitchFamily="18" charset="0"/>
              <a:cs typeface="Times New Roman" pitchFamily="18" charset="0"/>
            </a:endParaRPr>
          </a:p>
        </p:txBody>
      </p:sp>
      <p:sp>
        <p:nvSpPr>
          <p:cNvPr id="9" name="TextBox 8"/>
          <p:cNvSpPr txBox="1"/>
          <p:nvPr/>
        </p:nvSpPr>
        <p:spPr>
          <a:xfrm>
            <a:off x="180536" y="191739"/>
            <a:ext cx="11830929" cy="1261884"/>
          </a:xfrm>
          <a:prstGeom prst="rect">
            <a:avLst/>
          </a:prstGeom>
          <a:noFill/>
        </p:spPr>
        <p:txBody>
          <a:bodyPr wrap="square" rtlCol="0">
            <a:spAutoFit/>
          </a:bodyPr>
          <a:lstStyle/>
          <a:p>
            <a:pPr algn="ctr"/>
            <a:r>
              <a:rPr lang="en-US" sz="3800" b="1" dirty="0" smtClean="0">
                <a:solidFill>
                  <a:srgbClr val="FF0000"/>
                </a:solidFill>
                <a:latin typeface="Times New Roman" panose="02020603050405020304" pitchFamily="18" charset="0"/>
                <a:cs typeface="Times New Roman" panose="02020603050405020304" pitchFamily="18" charset="0"/>
              </a:rPr>
              <a:t>Thực hiện các hình thức tổ chức theo hướng </a:t>
            </a:r>
            <a:r>
              <a:rPr lang="en-US" sz="3800" b="1" dirty="0">
                <a:solidFill>
                  <a:srgbClr val="FF0000"/>
                </a:solidFill>
                <a:latin typeface="Times New Roman" panose="02020603050405020304" pitchFamily="18" charset="0"/>
                <a:cs typeface="Times New Roman" panose="02020603050405020304" pitchFamily="18" charset="0"/>
              </a:rPr>
              <a:t>p</a:t>
            </a:r>
            <a:r>
              <a:rPr lang="en-US" sz="3800" b="1" dirty="0" smtClean="0">
                <a:solidFill>
                  <a:srgbClr val="FF0000"/>
                </a:solidFill>
                <a:latin typeface="Times New Roman" panose="02020603050405020304" pitchFamily="18" charset="0"/>
                <a:cs typeface="Times New Roman" panose="02020603050405020304" pitchFamily="18" charset="0"/>
              </a:rPr>
              <a:t>hát triển năng lực học sinh  bằng cách nào?</a:t>
            </a:r>
            <a:endParaRPr lang="en-US" sz="38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86973" y="1865072"/>
            <a:ext cx="11324492" cy="2308324"/>
          </a:xfrm>
          <a:prstGeom prst="rect">
            <a:avLst/>
          </a:prstGeom>
          <a:noFill/>
        </p:spPr>
        <p:txBody>
          <a:bodyPr wrap="square" rtlCol="0">
            <a:spAutoFit/>
          </a:bodyPr>
          <a:lstStyle/>
          <a:p>
            <a:pPr algn="ctr"/>
            <a:r>
              <a:rPr lang="en-US" sz="3600" b="1" dirty="0">
                <a:solidFill>
                  <a:srgbClr val="FFFF00"/>
                </a:solidFill>
                <a:latin typeface="Times New Roman" pitchFamily="18" charset="0"/>
                <a:cs typeface="Times New Roman" pitchFamily="18" charset="0"/>
              </a:rPr>
              <a:t>THIẾT KẾ VÀ TIẾN HÀNH BÀI HỌC LỊCH SỬ TRÊN LỚP THEO HƯỚNG PHÁT TRIỂN NĂNG LỰC HỌC SINH</a:t>
            </a:r>
          </a:p>
          <a:p>
            <a:pPr algn="ctr"/>
            <a:endParaRPr lang="en-US" sz="3600" dirty="0">
              <a:solidFill>
                <a:srgbClr val="FFFF00"/>
              </a:solidFill>
            </a:endParaRPr>
          </a:p>
        </p:txBody>
      </p:sp>
    </p:spTree>
    <p:extLst>
      <p:ext uri="{BB962C8B-B14F-4D97-AF65-F5344CB8AC3E}">
        <p14:creationId xmlns:p14="http://schemas.microsoft.com/office/powerpoint/2010/main" val="21356633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184638"/>
            <a:ext cx="12192000" cy="533400"/>
          </a:xfrm>
          <a:prstGeom prst="roundRect">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b="1" dirty="0">
                <a:solidFill>
                  <a:srgbClr val="FF0000"/>
                </a:solidFill>
                <a:latin typeface="Times New Roman" pitchFamily="18" charset="0"/>
                <a:cs typeface="Times New Roman" pitchFamily="18" charset="0"/>
              </a:rPr>
              <a:t>THIẾT KÊ BÀI HỌC </a:t>
            </a:r>
            <a:r>
              <a:rPr lang="en-US" sz="3600" b="1" dirty="0" smtClean="0">
                <a:solidFill>
                  <a:srgbClr val="FF0000"/>
                </a:solidFill>
                <a:latin typeface="Times New Roman" pitchFamily="18" charset="0"/>
                <a:cs typeface="Times New Roman" pitchFamily="18" charset="0"/>
              </a:rPr>
              <a:t>LỊCH SỬ </a:t>
            </a:r>
            <a:r>
              <a:rPr lang="en-US" sz="3600" b="1" dirty="0">
                <a:solidFill>
                  <a:srgbClr val="FF0000"/>
                </a:solidFill>
                <a:latin typeface="Times New Roman" pitchFamily="18" charset="0"/>
                <a:cs typeface="Times New Roman" pitchFamily="18" charset="0"/>
              </a:rPr>
              <a:t>THEO HƯỚNG </a:t>
            </a:r>
            <a:r>
              <a:rPr lang="en-US" sz="3600" b="1" dirty="0" smtClean="0">
                <a:solidFill>
                  <a:srgbClr val="FF0000"/>
                </a:solidFill>
                <a:latin typeface="Times New Roman" pitchFamily="18" charset="0"/>
                <a:cs typeface="Times New Roman" pitchFamily="18" charset="0"/>
              </a:rPr>
              <a:t>PTNLHS</a:t>
            </a:r>
            <a:endParaRPr lang="en-US" sz="3600" b="1" dirty="0">
              <a:solidFill>
                <a:srgbClr val="FF0000"/>
              </a:solidFill>
              <a:latin typeface="Times New Roman" pitchFamily="18" charset="0"/>
              <a:cs typeface="Times New Roman" pitchFamily="18" charset="0"/>
            </a:endParaRPr>
          </a:p>
        </p:txBody>
      </p:sp>
      <p:sp>
        <p:nvSpPr>
          <p:cNvPr id="5" name="Rounded Rectangle 4"/>
          <p:cNvSpPr/>
          <p:nvPr/>
        </p:nvSpPr>
        <p:spPr>
          <a:xfrm>
            <a:off x="215705" y="1744394"/>
            <a:ext cx="3681046" cy="50503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en-US" dirty="0"/>
              <a:t>        </a:t>
            </a:r>
          </a:p>
          <a:p>
            <a:pPr algn="ctr"/>
            <a:r>
              <a:rPr lang="en-US" sz="2000" dirty="0">
                <a:solidFill>
                  <a:schemeClr val="tx1"/>
                </a:solidFill>
                <a:latin typeface="Times New Roman" pitchFamily="18" charset="0"/>
                <a:cs typeface="Times New Roman" pitchFamily="18" charset="0"/>
              </a:rPr>
              <a:t>     </a:t>
            </a:r>
            <a:r>
              <a:rPr lang="en-US" sz="3400" b="1" dirty="0" err="1">
                <a:solidFill>
                  <a:schemeClr val="tx1"/>
                </a:solidFill>
                <a:latin typeface="Times New Roman" pitchFamily="18" charset="0"/>
                <a:cs typeface="Times New Roman" pitchFamily="18" charset="0"/>
              </a:rPr>
              <a:t>Bản</a:t>
            </a:r>
            <a:r>
              <a:rPr lang="en-US" sz="3400" b="1" dirty="0">
                <a:solidFill>
                  <a:schemeClr val="tx1"/>
                </a:solidFill>
                <a:latin typeface="Times New Roman" pitchFamily="18" charset="0"/>
                <a:cs typeface="Times New Roman" pitchFamily="18" charset="0"/>
              </a:rPr>
              <a:t> </a:t>
            </a:r>
            <a:r>
              <a:rPr lang="en-US" sz="3400" b="1" dirty="0" err="1">
                <a:solidFill>
                  <a:schemeClr val="tx1"/>
                </a:solidFill>
                <a:latin typeface="Times New Roman" pitchFamily="18" charset="0"/>
                <a:cs typeface="Times New Roman" pitchFamily="18" charset="0"/>
              </a:rPr>
              <a:t>chất</a:t>
            </a:r>
            <a:endParaRPr lang="en-US" sz="3400" b="1" dirty="0">
              <a:solidFill>
                <a:schemeClr val="tx1"/>
              </a:solidFill>
              <a:latin typeface="Times New Roman" pitchFamily="18" charset="0"/>
              <a:cs typeface="Times New Roman" pitchFamily="18" charset="0"/>
            </a:endParaRPr>
          </a:p>
          <a:p>
            <a:pPr algn="just">
              <a:buFontTx/>
              <a:buChar char="-"/>
            </a:pPr>
            <a:r>
              <a:rPr lang="en-US" sz="3400" dirty="0">
                <a:latin typeface="Times New Roman" pitchFamily="18" charset="0"/>
                <a:cs typeface="Times New Roman" pitchFamily="18" charset="0"/>
              </a:rPr>
              <a:t>Xây dựng kế hoạch HĐ của GV với kế hoạch HĐ của </a:t>
            </a:r>
            <a:r>
              <a:rPr lang="en-US" sz="3400" dirty="0" smtClean="0">
                <a:latin typeface="Times New Roman" pitchFamily="18" charset="0"/>
                <a:cs typeface="Times New Roman" pitchFamily="18" charset="0"/>
              </a:rPr>
              <a:t>học sinh.</a:t>
            </a:r>
            <a:endParaRPr lang="en-US" sz="3400" dirty="0">
              <a:latin typeface="Times New Roman" pitchFamily="18" charset="0"/>
              <a:cs typeface="Times New Roman" pitchFamily="18" charset="0"/>
            </a:endParaRPr>
          </a:p>
          <a:p>
            <a:pPr algn="just">
              <a:buFontTx/>
              <a:buChar char="-"/>
            </a:pPr>
            <a:r>
              <a:rPr lang="en-US" sz="3400" dirty="0">
                <a:latin typeface="Times New Roman" pitchFamily="18" charset="0"/>
                <a:cs typeface="Times New Roman" pitchFamily="18" charset="0"/>
              </a:rPr>
              <a:t> Yêu cầu của bản kế </a:t>
            </a:r>
            <a:r>
              <a:rPr lang="en-US" sz="3400" dirty="0" smtClean="0">
                <a:latin typeface="Times New Roman" pitchFamily="18" charset="0"/>
                <a:cs typeface="Times New Roman" pitchFamily="18" charset="0"/>
              </a:rPr>
              <a:t>hoạch.</a:t>
            </a:r>
            <a:endParaRPr lang="en-US" sz="3400" dirty="0">
              <a:latin typeface="Times New Roman" pitchFamily="18" charset="0"/>
              <a:cs typeface="Times New Roman" pitchFamily="18" charset="0"/>
            </a:endParaRPr>
          </a:p>
          <a:p>
            <a:pPr algn="just"/>
            <a:endParaRPr lang="en-US" dirty="0"/>
          </a:p>
          <a:p>
            <a:pPr algn="just"/>
            <a:endParaRPr lang="en-US" dirty="0"/>
          </a:p>
        </p:txBody>
      </p:sp>
      <p:sp>
        <p:nvSpPr>
          <p:cNvPr id="6" name="Rounded Rectangle 5"/>
          <p:cNvSpPr/>
          <p:nvPr/>
        </p:nvSpPr>
        <p:spPr>
          <a:xfrm>
            <a:off x="4255477" y="1744394"/>
            <a:ext cx="3681046" cy="5050305"/>
          </a:xfrm>
          <a:prstGeom prst="roundRect">
            <a:avLst>
              <a:gd name="adj" fmla="val 17098"/>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400" b="1" dirty="0" err="1">
                <a:solidFill>
                  <a:schemeClr val="tx1"/>
                </a:solidFill>
                <a:latin typeface="Times New Roman" pitchFamily="18" charset="0"/>
                <a:cs typeface="Times New Roman" pitchFamily="18" charset="0"/>
              </a:rPr>
              <a:t>Quy</a:t>
            </a:r>
            <a:r>
              <a:rPr lang="en-US" sz="3400" b="1" dirty="0">
                <a:solidFill>
                  <a:schemeClr val="tx1"/>
                </a:solidFill>
                <a:latin typeface="Times New Roman" pitchFamily="18" charset="0"/>
                <a:cs typeface="Times New Roman" pitchFamily="18" charset="0"/>
              </a:rPr>
              <a:t> </a:t>
            </a:r>
            <a:r>
              <a:rPr lang="en-US" sz="3400" b="1" dirty="0" err="1">
                <a:solidFill>
                  <a:schemeClr val="tx1"/>
                </a:solidFill>
                <a:latin typeface="Times New Roman" pitchFamily="18" charset="0"/>
                <a:cs typeface="Times New Roman" pitchFamily="18" charset="0"/>
              </a:rPr>
              <a:t>trình</a:t>
            </a:r>
            <a:endParaRPr lang="en-US" sz="3400" b="1" dirty="0">
              <a:solidFill>
                <a:schemeClr val="tx1"/>
              </a:solidFill>
              <a:latin typeface="Times New Roman" pitchFamily="18" charset="0"/>
              <a:cs typeface="Times New Roman" pitchFamily="18" charset="0"/>
            </a:endParaRPr>
          </a:p>
          <a:p>
            <a:pPr algn="just">
              <a:buFontTx/>
              <a:buChar char="-"/>
            </a:pPr>
            <a:r>
              <a:rPr lang="en-US" sz="3400" dirty="0" err="1">
                <a:latin typeface="Times New Roman" pitchFamily="18" charset="0"/>
                <a:cs typeface="Times New Roman" pitchFamily="18" charset="0"/>
              </a:rPr>
              <a:t>Xác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định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loại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bài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vị</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trí</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của</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bài</a:t>
            </a:r>
            <a:r>
              <a:rPr lang="en-US" sz="3400" dirty="0">
                <a:latin typeface="Times New Roman" pitchFamily="18" charset="0"/>
                <a:cs typeface="Times New Roman" pitchFamily="18" charset="0"/>
              </a:rPr>
              <a:t>.</a:t>
            </a:r>
          </a:p>
          <a:p>
            <a:pPr algn="just">
              <a:buFontTx/>
              <a:buChar char="-"/>
            </a:pPr>
            <a:r>
              <a:rPr lang="en-US" sz="3400" dirty="0" err="1">
                <a:latin typeface="Times New Roman" pitchFamily="18" charset="0"/>
                <a:cs typeface="Times New Roman" pitchFamily="18" charset="0"/>
              </a:rPr>
              <a:t>Xác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định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mục</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tiêu</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bài</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học</a:t>
            </a:r>
            <a:r>
              <a:rPr lang="en-US" sz="3400" dirty="0">
                <a:latin typeface="Times New Roman" pitchFamily="18" charset="0"/>
                <a:cs typeface="Times New Roman" pitchFamily="18" charset="0"/>
              </a:rPr>
              <a:t>.</a:t>
            </a:r>
          </a:p>
          <a:p>
            <a:pPr algn="just">
              <a:buFontTx/>
              <a:buChar char="-"/>
            </a:pP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Xây</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dựng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đề</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cương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và</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lập</a:t>
            </a:r>
            <a:r>
              <a:rPr lang="en-US" sz="3400" dirty="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kế</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hoạch</a:t>
            </a:r>
            <a:r>
              <a:rPr lang="en-US" sz="3400" dirty="0" smtClean="0">
                <a:latin typeface="Times New Roman" pitchFamily="18" charset="0"/>
                <a:cs typeface="Times New Roman" pitchFamily="18" charset="0"/>
              </a:rPr>
              <a:t>  </a:t>
            </a:r>
            <a:r>
              <a:rPr lang="en-US" sz="3400" dirty="0" err="1">
                <a:latin typeface="Times New Roman" pitchFamily="18" charset="0"/>
                <a:cs typeface="Times New Roman" pitchFamily="18" charset="0"/>
              </a:rPr>
              <a:t>bài</a:t>
            </a:r>
            <a:r>
              <a:rPr lang="en-US" sz="3400" dirty="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học</a:t>
            </a:r>
            <a:r>
              <a:rPr lang="en-US" sz="3400" dirty="0" smtClean="0">
                <a:latin typeface="Times New Roman" pitchFamily="18" charset="0"/>
                <a:cs typeface="Times New Roman" pitchFamily="18" charset="0"/>
              </a:rPr>
              <a:t>.</a:t>
            </a:r>
            <a:endParaRPr lang="en-US" sz="3400" dirty="0">
              <a:latin typeface="Times New Roman" pitchFamily="18" charset="0"/>
              <a:cs typeface="Times New Roman" pitchFamily="18" charset="0"/>
            </a:endParaRPr>
          </a:p>
        </p:txBody>
      </p:sp>
      <p:sp>
        <p:nvSpPr>
          <p:cNvPr id="7" name="Rounded Rectangle 6"/>
          <p:cNvSpPr/>
          <p:nvPr/>
        </p:nvSpPr>
        <p:spPr>
          <a:xfrm>
            <a:off x="8176848" y="1744392"/>
            <a:ext cx="4015152" cy="505030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dirty="0" err="1">
                <a:solidFill>
                  <a:schemeClr val="tx1"/>
                </a:solidFill>
                <a:latin typeface="Times New Roman" pitchFamily="18" charset="0"/>
                <a:cs typeface="Times New Roman" pitchFamily="18" charset="0"/>
              </a:rPr>
              <a:t>Hình</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thức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bản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thiết</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kế</a:t>
            </a:r>
            <a:endParaRPr lang="en-US" sz="2800" b="1" dirty="0">
              <a:solidFill>
                <a:schemeClr val="tx1"/>
              </a:solidFill>
              <a:latin typeface="Times New Roman" pitchFamily="18" charset="0"/>
              <a:cs typeface="Times New Roman" pitchFamily="18" charset="0"/>
            </a:endParaRPr>
          </a:p>
          <a:p>
            <a:pPr algn="just"/>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Mục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tiêu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bài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học</a:t>
            </a:r>
            <a:endParaRPr lang="en-US" sz="2800" dirty="0">
              <a:solidFill>
                <a:schemeClr val="bg1"/>
              </a:solidFill>
              <a:latin typeface="Times New Roman" pitchFamily="18" charset="0"/>
              <a:cs typeface="Times New Roman" pitchFamily="18" charset="0"/>
            </a:endParaRPr>
          </a:p>
          <a:p>
            <a:pPr algn="just">
              <a:buFontTx/>
              <a:buChar char="-"/>
            </a:pPr>
            <a:r>
              <a:rPr lang="en-US" sz="2800" dirty="0">
                <a:solidFill>
                  <a:schemeClr val="bg1"/>
                </a:solidFill>
                <a:latin typeface="Times New Roman" pitchFamily="18" charset="0"/>
                <a:cs typeface="Times New Roman" pitchFamily="18" charset="0"/>
              </a:rPr>
              <a:t> Việc chuẩn bị của GV và </a:t>
            </a:r>
            <a:r>
              <a:rPr lang="en-US" sz="2800" dirty="0" smtClean="0">
                <a:solidFill>
                  <a:schemeClr val="bg1"/>
                </a:solidFill>
                <a:latin typeface="Times New Roman" pitchFamily="18" charset="0"/>
                <a:cs typeface="Times New Roman" pitchFamily="18" charset="0"/>
              </a:rPr>
              <a:t>học sinh </a:t>
            </a:r>
            <a:r>
              <a:rPr lang="en-US" sz="2800" dirty="0">
                <a:solidFill>
                  <a:schemeClr val="bg1"/>
                </a:solidFill>
                <a:latin typeface="Times New Roman" pitchFamily="18" charset="0"/>
                <a:cs typeface="Times New Roman" pitchFamily="18" charset="0"/>
              </a:rPr>
              <a:t>(Đồ dùng DH)</a:t>
            </a:r>
          </a:p>
          <a:p>
            <a:pPr algn="just">
              <a:buFontTx/>
              <a:buChar char="-"/>
            </a:pP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Tiến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tổ</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chức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các</a:t>
            </a:r>
            <a:r>
              <a:rPr lang="en-US" sz="2800" dirty="0">
                <a:solidFill>
                  <a:schemeClr val="bg1"/>
                </a:solidFill>
                <a:latin typeface="Times New Roman" pitchFamily="18" charset="0"/>
                <a:cs typeface="Times New Roman" pitchFamily="18" charset="0"/>
              </a:rPr>
              <a:t> HĐ </a:t>
            </a:r>
            <a:r>
              <a:rPr lang="en-US" sz="2800" dirty="0" err="1">
                <a:solidFill>
                  <a:schemeClr val="bg1"/>
                </a:solidFill>
                <a:latin typeface="Times New Roman" pitchFamily="18" charset="0"/>
                <a:cs typeface="Times New Roman" pitchFamily="18" charset="0"/>
              </a:rPr>
              <a:t>trong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đó</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chú</a:t>
            </a:r>
            <a:r>
              <a:rPr lang="en-US" sz="2800" dirty="0">
                <a:solidFill>
                  <a:schemeClr val="bg1"/>
                </a:solidFill>
                <a:latin typeface="Times New Roman" pitchFamily="18" charset="0"/>
                <a:cs typeface="Times New Roman" pitchFamily="18" charset="0"/>
              </a:rPr>
              <a:t> ý </a:t>
            </a:r>
            <a:endParaRPr lang="en-US" sz="2800" dirty="0" smtClean="0">
              <a:solidFill>
                <a:schemeClr val="bg1"/>
              </a:solidFill>
              <a:latin typeface="Times New Roman" pitchFamily="18" charset="0"/>
              <a:cs typeface="Times New Roman" pitchFamily="18" charset="0"/>
            </a:endParaRPr>
          </a:p>
          <a:p>
            <a:pPr algn="just"/>
            <a:r>
              <a:rPr lang="en-US" sz="2800" dirty="0" smtClean="0">
                <a:solidFill>
                  <a:schemeClr val="bg1"/>
                </a:solidFill>
                <a:latin typeface="Times New Roman" pitchFamily="18" charset="0"/>
                <a:cs typeface="Times New Roman" pitchFamily="18" charset="0"/>
              </a:rPr>
              <a:t>HĐDH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Khởi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động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hình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thành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kiến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thức</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mới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khám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phá</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luyện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tập</a:t>
            </a:r>
            <a:r>
              <a:rPr lang="en-US" sz="2800" dirty="0">
                <a:solidFill>
                  <a:schemeClr val="bg1"/>
                </a:solidFill>
                <a:latin typeface="Times New Roman" pitchFamily="18" charset="0"/>
                <a:cs typeface="Times New Roman" pitchFamily="18" charset="0"/>
              </a:rPr>
              <a:t>/</a:t>
            </a:r>
            <a:r>
              <a:rPr lang="en-US" sz="2800" dirty="0" err="1">
                <a:solidFill>
                  <a:schemeClr val="bg1"/>
                </a:solidFill>
                <a:latin typeface="Times New Roman" pitchFamily="18" charset="0"/>
                <a:cs typeface="Times New Roman" pitchFamily="18" charset="0"/>
              </a:rPr>
              <a:t>củng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cố</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mở</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rộng</a:t>
            </a:r>
            <a:endParaRPr lang="en-US" sz="2800" dirty="0">
              <a:solidFill>
                <a:schemeClr val="bg1"/>
              </a:solidFill>
              <a:latin typeface="Times New Roman" pitchFamily="18" charset="0"/>
              <a:cs typeface="Times New Roman" pitchFamily="18" charset="0"/>
            </a:endParaRPr>
          </a:p>
        </p:txBody>
      </p:sp>
      <p:cxnSp>
        <p:nvCxnSpPr>
          <p:cNvPr id="8" name="Straight Arrow Connector 7"/>
          <p:cNvCxnSpPr/>
          <p:nvPr/>
        </p:nvCxnSpPr>
        <p:spPr>
          <a:xfrm flipH="1">
            <a:off x="1547446" y="752328"/>
            <a:ext cx="4548555" cy="9920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2"/>
            <a:endCxn id="6" idx="0"/>
          </p:cNvCxnSpPr>
          <p:nvPr/>
        </p:nvCxnSpPr>
        <p:spPr>
          <a:xfrm>
            <a:off x="6096000" y="718038"/>
            <a:ext cx="0" cy="10263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7" idx="0"/>
          </p:cNvCxnSpPr>
          <p:nvPr/>
        </p:nvCxnSpPr>
        <p:spPr>
          <a:xfrm>
            <a:off x="6112412" y="752328"/>
            <a:ext cx="4072012" cy="992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6132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10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amond(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atic.muctim.com.vn/data/teen360/pictures/2018/08/23/1535010300_39714677_1375488269261507_33975162271852134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70" y="1"/>
            <a:ext cx="5401994" cy="6857999"/>
          </a:xfrm>
          <a:prstGeom prst="rect">
            <a:avLst/>
          </a:prstGeom>
          <a:ln w="28575"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00" name="Picture 4" descr="http://static.muctim.com.vn/data/teen360/pictures/2018/08/23/1535010355_39891542_1375509335926067_629402477269509734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107" y="0"/>
            <a:ext cx="5974080" cy="6858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746224"/>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302706" y="260582"/>
            <a:ext cx="10889293" cy="1143000"/>
          </a:xfrm>
        </p:spPr>
        <p:txBody>
          <a:bodyPr>
            <a:prstTxWarp prst="textPlain">
              <a:avLst>
                <a:gd name="adj" fmla="val 50923"/>
              </a:avLst>
            </a:prstTxWarp>
          </a:bodyPr>
          <a:lstStyle/>
          <a:p>
            <a:pPr eaLnBrk="1" hangingPunct="1"/>
            <a:r>
              <a:rPr lang="en-US" altLang="id-ID" b="1" i="1"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Tích</a:t>
            </a:r>
            <a:r>
              <a:rPr lang="en-US" altLang="id-ID"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hợp trong dạy học Lịch sử.</a:t>
            </a:r>
            <a:endParaRPr lang="id-ID" altLang="id-ID"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47107" name="Content Placeholder 2"/>
          <p:cNvSpPr>
            <a:spLocks noGrp="1"/>
          </p:cNvSpPr>
          <p:nvPr>
            <p:ph idx="1"/>
          </p:nvPr>
        </p:nvSpPr>
        <p:spPr>
          <a:xfrm>
            <a:off x="1236899" y="1901980"/>
            <a:ext cx="10839189" cy="4852988"/>
          </a:xfrm>
        </p:spPr>
        <p:txBody>
          <a:bodyPr>
            <a:normAutofit lnSpcReduction="10000"/>
          </a:bodyPr>
          <a:lstStyle/>
          <a:p>
            <a:pPr algn="just" eaLnBrk="1" hangingPunct="1">
              <a:buFont typeface="Wingdings" panose="05000000000000000000" pitchFamily="2" charset="2"/>
              <a:buChar char="Ø"/>
            </a:pPr>
            <a:r>
              <a:rPr lang="en-US" altLang="id-ID" sz="4000" b="1" dirty="0" smtClean="0">
                <a:latin typeface="Times New Roman" panose="02020603050405020304" pitchFamily="18" charset="0"/>
                <a:cs typeface="Times New Roman" panose="02020603050405020304" pitchFamily="18" charset="0"/>
              </a:rPr>
              <a:t>    Lịch sử là môn học mang tính tích hợp cao do đối tượng nghiên cứu liên quan đến mọi lĩnh vực của đời sống kinh tế, chính trị, xã hội, văn hóa ở các thời đại khác nhau.</a:t>
            </a:r>
          </a:p>
          <a:p>
            <a:pPr algn="just" eaLnBrk="1" hangingPunct="1">
              <a:buFont typeface="Wingdings" panose="05000000000000000000" pitchFamily="2" charset="2"/>
              <a:buChar char="Ø"/>
            </a:pPr>
            <a:r>
              <a:rPr lang="en-US" altLang="id-ID" sz="4000" b="1" dirty="0" smtClean="0">
                <a:latin typeface="Times New Roman" panose="02020603050405020304" pitchFamily="18" charset="0"/>
                <a:cs typeface="Times New Roman" panose="02020603050405020304" pitchFamily="18" charset="0"/>
              </a:rPr>
              <a:t>    Môn Lịch sử có điều kiện thuận lợi kết hợp giáo dục học sinh kiến thức liên môn về KHXH, KHTN, môi trường, phát triển bền vững, bình đẳng giới... </a:t>
            </a:r>
            <a:endParaRPr lang="id-ID" altLang="id-ID" sz="4000" b="1" dirty="0" smtClean="0">
              <a:latin typeface="Times New Roman" panose="02020603050405020304" pitchFamily="18" charset="0"/>
              <a:cs typeface="Times New Roman" panose="02020603050405020304" pitchFamily="18" charset="0"/>
            </a:endParaRPr>
          </a:p>
        </p:txBody>
      </p:sp>
      <p:sp>
        <p:nvSpPr>
          <p:cNvPr id="47109"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A42CB91-83A8-4C6F-965F-9A12E70DF351}" type="slidenum">
              <a:rPr lang="en-US" altLang="id-ID" sz="1200">
                <a:solidFill>
                  <a:srgbClr val="898989"/>
                </a:solidFill>
                <a:latin typeface="Arial" panose="020B0604020202020204" pitchFamily="34" charset="0"/>
              </a:rPr>
              <a:pPr>
                <a:spcBef>
                  <a:spcPct val="0"/>
                </a:spcBef>
                <a:buFontTx/>
                <a:buNone/>
              </a:pPr>
              <a:t>40</a:t>
            </a:fld>
            <a:endParaRPr lang="en-US" altLang="id-ID" sz="1200">
              <a:solidFill>
                <a:srgbClr val="898989"/>
              </a:solidFill>
              <a:latin typeface="Arial" panose="020B0604020202020204" pitchFamily="34" charset="0"/>
            </a:endParaRPr>
          </a:p>
        </p:txBody>
      </p:sp>
    </p:spTree>
    <p:extLst>
      <p:ext uri="{BB962C8B-B14F-4D97-AF65-F5344CB8AC3E}">
        <p14:creationId xmlns:p14="http://schemas.microsoft.com/office/powerpoint/2010/main" val="10440888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1000"/>
                                        <p:tgtEl>
                                          <p:spTgt spid="47107">
                                            <p:txEl>
                                              <p:pRg st="0" end="0"/>
                                            </p:txEl>
                                          </p:spTgt>
                                        </p:tgtEl>
                                      </p:cBhvr>
                                    </p:animEffect>
                                    <p:anim calcmode="lin" valueType="num">
                                      <p:cBhvr>
                                        <p:cTn id="8"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7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7107">
                                            <p:txEl>
                                              <p:pRg st="1" end="1"/>
                                            </p:txEl>
                                          </p:spTgt>
                                        </p:tgtEl>
                                        <p:attrNameLst>
                                          <p:attrName>style.visibility</p:attrName>
                                        </p:attrNameLst>
                                      </p:cBhvr>
                                      <p:to>
                                        <p:strVal val="visible"/>
                                      </p:to>
                                    </p:set>
                                    <p:animEffect transition="in" filter="circle(in)">
                                      <p:cBhvr>
                                        <p:cTn id="14" dur="75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1302706" y="618979"/>
            <a:ext cx="10889293" cy="5745480"/>
          </a:xfrm>
        </p:spPr>
        <p:txBody>
          <a:bodyPr>
            <a:normAutofit lnSpcReduction="10000"/>
          </a:bodyPr>
          <a:lstStyle/>
          <a:p>
            <a:pPr algn="just" eaLnBrk="1" hangingPunct="1">
              <a:buFont typeface="Wingdings" panose="05000000000000000000" pitchFamily="2" charset="2"/>
              <a:buChar char="Ø"/>
            </a:pPr>
            <a:r>
              <a:rPr lang="en-US" altLang="id-ID" sz="4000" b="1" dirty="0" smtClean="0">
                <a:latin typeface="Times New Roman" panose="02020603050405020304" pitchFamily="18" charset="0"/>
                <a:cs typeface="Times New Roman" panose="02020603050405020304" pitchFamily="18" charset="0"/>
              </a:rPr>
              <a:t>   Tích hợp trong dạy học Lịch sử được thể hiện: tích hợp nội môn (Lịch sử Việt Nam, khu vực, thế giới), tích hợp liên môn (Lịch sử và Địa lý, Lịch sử và Tiếng Việt), tích hợp đa môn (Lịch sử và các môn học khác).</a:t>
            </a:r>
          </a:p>
          <a:p>
            <a:pPr algn="just" eaLnBrk="1" hangingPunct="1">
              <a:buFont typeface="Wingdings" panose="05000000000000000000" pitchFamily="2" charset="2"/>
              <a:buChar char="Ø"/>
            </a:pPr>
            <a:endParaRPr lang="en-US" altLang="id-ID" sz="4000" b="1" dirty="0" smtClean="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pPr>
            <a:r>
              <a:rPr lang="en-US" altLang="id-ID" sz="4000" b="1" dirty="0" smtClean="0">
                <a:latin typeface="Times New Roman" panose="02020603050405020304" pitchFamily="18" charset="0"/>
                <a:cs typeface="Times New Roman" panose="02020603050405020304" pitchFamily="18" charset="0"/>
              </a:rPr>
              <a:t>   Chương trình xác định những nội dung dạy học có chủ đề tích hợp phù hợp liên quan đến những vấn đề của thực tiễn, của địa phương để bài học Lịch sử gắn với thực tế.</a:t>
            </a:r>
            <a:r>
              <a:rPr lang="en-US" altLang="id-ID" sz="4000" b="1" i="1" dirty="0" smtClean="0"/>
              <a:t> </a:t>
            </a:r>
            <a:endParaRPr lang="id-ID" altLang="id-ID" sz="4000" b="1" dirty="0" smtClean="0"/>
          </a:p>
        </p:txBody>
      </p:sp>
    </p:spTree>
    <p:extLst>
      <p:ext uri="{BB962C8B-B14F-4D97-AF65-F5344CB8AC3E}">
        <p14:creationId xmlns:p14="http://schemas.microsoft.com/office/powerpoint/2010/main" val="2274733949"/>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15233" y="1308294"/>
            <a:ext cx="10726714" cy="5289453"/>
          </a:xfrm>
        </p:spPr>
        <p:txBody>
          <a:bodyPr>
            <a:noAutofit/>
          </a:bodyPr>
          <a:lstStyle/>
          <a:p>
            <a:pPr algn="just"/>
            <a:r>
              <a:rPr lang="en-US" sz="4000" b="1" dirty="0" smtClean="0">
                <a:latin typeface="Times New Roman" pitchFamily="18" charset="0"/>
                <a:cs typeface="Times New Roman" pitchFamily="18" charset="0"/>
              </a:rPr>
              <a:t>Kiến </a:t>
            </a:r>
            <a:r>
              <a:rPr lang="en-US" sz="4000" b="1" dirty="0">
                <a:latin typeface="Times New Roman" pitchFamily="18" charset="0"/>
                <a:cs typeface="Times New Roman" pitchFamily="18" charset="0"/>
              </a:rPr>
              <a:t>thức </a:t>
            </a:r>
            <a:r>
              <a:rPr lang="en-US" sz="4000" b="1" dirty="0" smtClean="0">
                <a:latin typeface="Times New Roman" pitchFamily="18" charset="0"/>
                <a:cs typeface="Times New Roman" pitchFamily="18" charset="0"/>
              </a:rPr>
              <a:t>Lịch sử - Địa lí </a:t>
            </a:r>
            <a:r>
              <a:rPr lang="en-US" sz="4000" b="1" dirty="0">
                <a:latin typeface="Times New Roman" pitchFamily="18" charset="0"/>
                <a:cs typeface="Times New Roman" pitchFamily="18" charset="0"/>
              </a:rPr>
              <a:t>tích hợp trong từng chủ đề về địa phương, vùng miền, đất nước và </a:t>
            </a:r>
            <a:r>
              <a:rPr lang="en-US" sz="4000" b="1" dirty="0" smtClean="0">
                <a:latin typeface="Times New Roman" pitchFamily="18" charset="0"/>
                <a:cs typeface="Times New Roman" pitchFamily="18" charset="0"/>
              </a:rPr>
              <a:t>thế giới. Một </a:t>
            </a:r>
            <a:r>
              <a:rPr lang="en-US" sz="4000" b="1" dirty="0">
                <a:latin typeface="Times New Roman" pitchFamily="18" charset="0"/>
                <a:cs typeface="Times New Roman" pitchFamily="18" charset="0"/>
              </a:rPr>
              <a:t>số nội dung sẽ chủ yếu là kiến thức </a:t>
            </a:r>
            <a:r>
              <a:rPr lang="en-US" sz="4000" b="1" dirty="0" smtClean="0">
                <a:latin typeface="Times New Roman" pitchFamily="18" charset="0"/>
                <a:cs typeface="Times New Roman" pitchFamily="18" charset="0"/>
              </a:rPr>
              <a:t>lịch sử hoặc</a:t>
            </a:r>
            <a:r>
              <a:rPr lang="en-US" sz="4000" b="1" dirty="0">
                <a:latin typeface="Times New Roman" pitchFamily="18" charset="0"/>
                <a:cs typeface="Times New Roman" pitchFamily="18" charset="0"/>
              </a:rPr>
              <a:t> </a:t>
            </a:r>
            <a:r>
              <a:rPr lang="en-US" sz="4000" b="1" dirty="0" smtClean="0">
                <a:latin typeface="Times New Roman" pitchFamily="18" charset="0"/>
                <a:cs typeface="Times New Roman" pitchFamily="18" charset="0"/>
              </a:rPr>
              <a:t>địa lí.</a:t>
            </a:r>
            <a:endParaRPr lang="en-US" sz="4000" b="1" dirty="0">
              <a:latin typeface="Times New Roman" pitchFamily="18" charset="0"/>
              <a:cs typeface="Times New Roman" pitchFamily="18" charset="0"/>
            </a:endParaRPr>
          </a:p>
          <a:p>
            <a:pPr algn="just"/>
            <a:r>
              <a:rPr lang="en-US" sz="4000" b="1" dirty="0">
                <a:latin typeface="Times New Roman" pitchFamily="18" charset="0"/>
                <a:cs typeface="Times New Roman" pitchFamily="18" charset="0"/>
              </a:rPr>
              <a:t>Ví dụ: chủ đề đồng bằng Bắc bộ được thiết kế thành 5 nội dung, trong đó 1 nội dung </a:t>
            </a:r>
            <a:r>
              <a:rPr lang="en-US" sz="4000" b="1" dirty="0" smtClean="0">
                <a:latin typeface="Times New Roman" pitchFamily="18" charset="0"/>
                <a:cs typeface="Times New Roman" pitchFamily="18" charset="0"/>
              </a:rPr>
              <a:t>Địa lí, </a:t>
            </a:r>
            <a:r>
              <a:rPr lang="en-US" sz="4000" b="1" dirty="0">
                <a:latin typeface="Times New Roman" pitchFamily="18" charset="0"/>
                <a:cs typeface="Times New Roman" pitchFamily="18" charset="0"/>
              </a:rPr>
              <a:t>1 nội dung </a:t>
            </a:r>
            <a:r>
              <a:rPr lang="en-US" sz="4000" b="1" dirty="0" smtClean="0">
                <a:latin typeface="Times New Roman" pitchFamily="18" charset="0"/>
                <a:cs typeface="Times New Roman" pitchFamily="18" charset="0"/>
              </a:rPr>
              <a:t>Lịch sử; </a:t>
            </a:r>
            <a:r>
              <a:rPr lang="en-US" sz="4000" b="1" dirty="0">
                <a:latin typeface="Times New Roman" pitchFamily="18" charset="0"/>
                <a:cs typeface="Times New Roman" pitchFamily="18" charset="0"/>
              </a:rPr>
              <a:t>các nội dung khác tích hợp </a:t>
            </a:r>
            <a:r>
              <a:rPr lang="en-US" sz="4000" b="1" dirty="0" smtClean="0">
                <a:latin typeface="Times New Roman" pitchFamily="18" charset="0"/>
                <a:cs typeface="Times New Roman" pitchFamily="18" charset="0"/>
              </a:rPr>
              <a:t>Lịch sử - Địa lí.</a:t>
            </a:r>
            <a:endParaRPr lang="en-US" sz="4000" b="1" dirty="0">
              <a:latin typeface="Times New Roman" pitchFamily="18" charset="0"/>
              <a:cs typeface="Times New Roman" pitchFamily="18" charset="0"/>
            </a:endParaRPr>
          </a:p>
          <a:p>
            <a:endParaRPr lang="en-US" sz="4000" dirty="0"/>
          </a:p>
          <a:p>
            <a:endParaRPr lang="en-US" sz="4000" dirty="0"/>
          </a:p>
        </p:txBody>
      </p:sp>
      <p:sp>
        <p:nvSpPr>
          <p:cNvPr id="2" name="TextBox 1"/>
          <p:cNvSpPr txBox="1"/>
          <p:nvPr/>
        </p:nvSpPr>
        <p:spPr>
          <a:xfrm>
            <a:off x="126609" y="126608"/>
            <a:ext cx="11915336" cy="858129"/>
          </a:xfrm>
          <a:prstGeom prst="rect">
            <a:avLst/>
          </a:prstGeom>
          <a:noFill/>
        </p:spPr>
        <p:txBody>
          <a:bodyPr wrap="square" rtlCol="0">
            <a:prstTxWarp prst="textPlain">
              <a:avLst/>
            </a:prstTxWarp>
            <a:spAutoFit/>
          </a:bodyPr>
          <a:lstStyle/>
          <a:p>
            <a:pPr>
              <a:buNone/>
            </a:pPr>
            <a:r>
              <a:rPr lang="en-US" b="1" dirty="0">
                <a:ln w="12700" cmpd="sng">
                  <a:solidFill>
                    <a:srgbClr val="FF0000"/>
                  </a:solidFill>
                  <a:prstDash val="solid"/>
                </a:ln>
                <a:solidFill>
                  <a:srgbClr val="FF0000"/>
                </a:solidFill>
                <a:latin typeface="Times New Roman" pitchFamily="18" charset="0"/>
                <a:cs typeface="Times New Roman" pitchFamily="18" charset="0"/>
              </a:rPr>
              <a:t>Sự tích hợp </a:t>
            </a:r>
            <a:r>
              <a:rPr lang="en-US" b="1" dirty="0" smtClean="0">
                <a:ln w="12700" cmpd="sng">
                  <a:solidFill>
                    <a:srgbClr val="FF0000"/>
                  </a:solidFill>
                  <a:prstDash val="solid"/>
                </a:ln>
                <a:solidFill>
                  <a:srgbClr val="FF0000"/>
                </a:solidFill>
                <a:latin typeface="Times New Roman" pitchFamily="18" charset="0"/>
                <a:cs typeface="Times New Roman" pitchFamily="18" charset="0"/>
              </a:rPr>
              <a:t>Lịch sử và Địa lí </a:t>
            </a:r>
            <a:r>
              <a:rPr lang="en-US" b="1" dirty="0">
                <a:ln w="12700" cmpd="sng">
                  <a:solidFill>
                    <a:srgbClr val="FF0000"/>
                  </a:solidFill>
                  <a:prstDash val="solid"/>
                </a:ln>
                <a:solidFill>
                  <a:srgbClr val="FF0000"/>
                </a:solidFill>
                <a:latin typeface="Times New Roman" pitchFamily="18" charset="0"/>
                <a:cs typeface="Times New Roman" pitchFamily="18" charset="0"/>
              </a:rPr>
              <a:t>thể hiện như thế nào?</a:t>
            </a:r>
          </a:p>
        </p:txBody>
      </p:sp>
    </p:spTree>
    <p:extLst>
      <p:ext uri="{BB962C8B-B14F-4D97-AF65-F5344CB8AC3E}">
        <p14:creationId xmlns:p14="http://schemas.microsoft.com/office/powerpoint/2010/main" val="23051891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1161390" y="1400797"/>
            <a:ext cx="10901819" cy="5457203"/>
          </a:xfrm>
        </p:spPr>
        <p:txBody>
          <a:bodyPr>
            <a:noAutofit/>
          </a:bodyPr>
          <a:lstStyle/>
          <a:p>
            <a:pPr algn="just" eaLnBrk="1" hangingPunct="1"/>
            <a:r>
              <a:rPr lang="en-US" altLang="id-ID" sz="3800" b="1" dirty="0" smtClean="0">
                <a:latin typeface="Times New Roman" panose="02020603050405020304" pitchFamily="18" charset="0"/>
                <a:cs typeface="Times New Roman" panose="02020603050405020304" pitchFamily="18" charset="0"/>
              </a:rPr>
              <a:t>Chuyển đổi theo hướng chú trọng năng lực vận dụng kiến thức trong những tình huống ứng dụng, không lấy việc kiểm tra tái hiện kiến thức Lịch sử làm trung tâm của việc đánh giá.</a:t>
            </a:r>
          </a:p>
          <a:p>
            <a:pPr algn="just" eaLnBrk="1" hangingPunct="1"/>
            <a:r>
              <a:rPr lang="en-US" altLang="id-ID" sz="3800" b="1" dirty="0" smtClean="0">
                <a:latin typeface="Times New Roman" panose="02020603050405020304" pitchFamily="18" charset="0"/>
                <a:cs typeface="Times New Roman" panose="02020603050405020304" pitchFamily="18" charset="0"/>
              </a:rPr>
              <a:t> Mục đích chủ yếu của đánh giá kết quả học tập là đối chiếu, so sánh năng lực học sinh đạt được với mức độ yêu cầu cần đạt về kiến thức và năng lực môn học lịch sử.</a:t>
            </a:r>
          </a:p>
          <a:p>
            <a:pPr algn="just" eaLnBrk="1" hangingPunct="1"/>
            <a:r>
              <a:rPr lang="en-US" altLang="id-ID" sz="3800" b="1" i="1" dirty="0" smtClean="0">
                <a:solidFill>
                  <a:srgbClr val="FF0000"/>
                </a:solidFill>
                <a:latin typeface="Times New Roman" panose="02020603050405020304" pitchFamily="18" charset="0"/>
                <a:cs typeface="Times New Roman" panose="02020603050405020304" pitchFamily="18" charset="0"/>
              </a:rPr>
              <a:t>Đánh giá tích cực!</a:t>
            </a:r>
            <a:endParaRPr lang="id-ID" altLang="id-ID" sz="3800" b="1" i="1" dirty="0" smtClean="0">
              <a:solidFill>
                <a:srgbClr val="FF0000"/>
              </a:solidFill>
              <a:latin typeface="Times New Roman" panose="02020603050405020304" pitchFamily="18" charset="0"/>
              <a:cs typeface="Times New Roman" panose="02020603050405020304" pitchFamily="18" charset="0"/>
            </a:endParaRPr>
          </a:p>
        </p:txBody>
      </p:sp>
      <p:sp>
        <p:nvSpPr>
          <p:cNvPr id="49156" name="Slide Number Placeholder 4"/>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293119-9B17-4D06-908A-1C9F2C04FE2F}" type="slidenum">
              <a:rPr lang="en-US" altLang="id-ID" sz="1200">
                <a:solidFill>
                  <a:srgbClr val="898989"/>
                </a:solidFill>
                <a:latin typeface="Arial" panose="020B0604020202020204" pitchFamily="34" charset="0"/>
              </a:rPr>
              <a:pPr>
                <a:spcBef>
                  <a:spcPct val="0"/>
                </a:spcBef>
                <a:buFontTx/>
                <a:buNone/>
              </a:pPr>
              <a:t>43</a:t>
            </a:fld>
            <a:endParaRPr lang="en-US" altLang="id-ID" sz="1200">
              <a:solidFill>
                <a:srgbClr val="898989"/>
              </a:solidFill>
              <a:latin typeface="Arial" panose="020B0604020202020204" pitchFamily="34" charset="0"/>
            </a:endParaRPr>
          </a:p>
        </p:txBody>
      </p:sp>
      <p:sp>
        <p:nvSpPr>
          <p:cNvPr id="2" name="Rectangle 1"/>
          <p:cNvSpPr/>
          <p:nvPr/>
        </p:nvSpPr>
        <p:spPr>
          <a:xfrm>
            <a:off x="154752" y="0"/>
            <a:ext cx="11995052" cy="1478072"/>
          </a:xfrm>
          <a:prstGeom prst="rect">
            <a:avLst/>
          </a:prstGeom>
          <a:noFill/>
        </p:spPr>
        <p:txBody>
          <a:bodyPr wrap="square" lIns="91440" tIns="45720" rIns="91440" bIns="45720">
            <a:prstTxWarp prst="textChevron">
              <a:avLst>
                <a:gd name="adj" fmla="val 17063"/>
              </a:avLst>
            </a:prstTxWarp>
            <a:spAutoFit/>
            <a:scene3d>
              <a:camera prst="obliqueTopLeft"/>
              <a:lightRig rig="threePt" dir="t"/>
            </a:scene3d>
          </a:bodyPr>
          <a:lstStyle/>
          <a:p>
            <a:pPr algn="ctr"/>
            <a:r>
              <a:rPr lang="en-US" sz="5400" b="1" dirty="0" err="1">
                <a:solidFill>
                  <a:srgbClr val="0000FF"/>
                </a:solidFill>
                <a:latin typeface="Times New Roman" pitchFamily="18" charset="0"/>
                <a:cs typeface="Times New Roman" pitchFamily="18" charset="0"/>
              </a:rPr>
              <a:t>Phần</a:t>
            </a:r>
            <a:r>
              <a:rPr lang="en-US" sz="5400" b="1" dirty="0">
                <a:solidFill>
                  <a:srgbClr val="0000FF"/>
                </a:solidFill>
                <a:latin typeface="Times New Roman" pitchFamily="18" charset="0"/>
                <a:cs typeface="Times New Roman" pitchFamily="18" charset="0"/>
              </a:rPr>
              <a:t> IV </a:t>
            </a:r>
            <a:endParaRPr lang="en-US" sz="5400" b="1" dirty="0" smtClean="0">
              <a:solidFill>
                <a:srgbClr val="0000FF"/>
              </a:solidFill>
              <a:latin typeface="Times New Roman" pitchFamily="18" charset="0"/>
              <a:cs typeface="Times New Roman" pitchFamily="18" charset="0"/>
            </a:endParaRPr>
          </a:p>
          <a:p>
            <a:pPr algn="ctr"/>
            <a:r>
              <a:rPr lang="en-US" sz="5400" b="1" cap="none" spc="0" dirty="0" err="1" smtClean="0">
                <a:ln w="22225">
                  <a:solidFill>
                    <a:schemeClr val="accent2"/>
                  </a:solidFill>
                  <a:prstDash val="solid"/>
                </a:ln>
                <a:solidFill>
                  <a:schemeClr val="accent2">
                    <a:lumMod val="40000"/>
                    <a:lumOff val="60000"/>
                  </a:schemeClr>
                </a:solidFill>
                <a:effectLst/>
              </a:rPr>
              <a:t>Kiểm</a:t>
            </a:r>
            <a:r>
              <a:rPr lang="en-US" sz="5400" b="1" cap="none" spc="0" dirty="0" smtClean="0">
                <a:ln w="22225">
                  <a:solidFill>
                    <a:schemeClr val="accent2"/>
                  </a:solidFill>
                  <a:prstDash val="solid"/>
                </a:ln>
                <a:solidFill>
                  <a:schemeClr val="accent2">
                    <a:lumMod val="40000"/>
                    <a:lumOff val="60000"/>
                  </a:schemeClr>
                </a:solidFill>
                <a:effectLst/>
              </a:rPr>
              <a:t> tra, đánh giá theo hướng </a:t>
            </a:r>
            <a:br>
              <a:rPr lang="en-US" sz="5400" b="1" cap="none" spc="0" dirty="0" smtClean="0">
                <a:ln w="22225">
                  <a:solidFill>
                    <a:schemeClr val="accent2"/>
                  </a:solidFill>
                  <a:prstDash val="solid"/>
                </a:ln>
                <a:solidFill>
                  <a:schemeClr val="accent2">
                    <a:lumMod val="40000"/>
                    <a:lumOff val="60000"/>
                  </a:schemeClr>
                </a:solidFill>
                <a:effectLst/>
              </a:rPr>
            </a:br>
            <a:r>
              <a:rPr lang="en-US" sz="5400" b="1" cap="none" spc="0" dirty="0" err="1" smtClean="0">
                <a:ln w="22225">
                  <a:solidFill>
                    <a:schemeClr val="accent2"/>
                  </a:solidFill>
                  <a:prstDash val="solid"/>
                </a:ln>
                <a:solidFill>
                  <a:schemeClr val="accent2">
                    <a:lumMod val="40000"/>
                    <a:lumOff val="60000"/>
                  </a:schemeClr>
                </a:solidFill>
                <a:effectLst/>
              </a:rPr>
              <a:t>phát</a:t>
            </a:r>
            <a:r>
              <a:rPr lang="en-US" sz="5400" b="1" cap="none" spc="0" dirty="0" smtClean="0">
                <a:ln w="22225">
                  <a:solidFill>
                    <a:schemeClr val="accent2"/>
                  </a:solidFill>
                  <a:prstDash val="solid"/>
                </a:ln>
                <a:solidFill>
                  <a:schemeClr val="accent2">
                    <a:lumMod val="40000"/>
                    <a:lumOff val="60000"/>
                  </a:schemeClr>
                </a:solidFill>
                <a:effectLst/>
              </a:rPr>
              <a:t> </a:t>
            </a:r>
            <a:r>
              <a:rPr lang="en-US" sz="5400" b="1" cap="none" spc="0" dirty="0" err="1" smtClean="0">
                <a:ln w="22225">
                  <a:solidFill>
                    <a:schemeClr val="accent2"/>
                  </a:solidFill>
                  <a:prstDash val="solid"/>
                </a:ln>
                <a:solidFill>
                  <a:schemeClr val="accent2">
                    <a:lumMod val="40000"/>
                    <a:lumOff val="60000"/>
                  </a:schemeClr>
                </a:solidFill>
                <a:effectLst/>
              </a:rPr>
              <a:t>triển</a:t>
            </a:r>
            <a:r>
              <a:rPr lang="en-US" sz="5400" b="1" cap="none" spc="0" dirty="0" smtClean="0">
                <a:ln w="22225">
                  <a:solidFill>
                    <a:schemeClr val="accent2"/>
                  </a:solidFill>
                  <a:prstDash val="solid"/>
                </a:ln>
                <a:solidFill>
                  <a:schemeClr val="accent2">
                    <a:lumMod val="40000"/>
                    <a:lumOff val="60000"/>
                  </a:schemeClr>
                </a:solidFill>
                <a:effectLst/>
              </a:rPr>
              <a:t> n</a:t>
            </a:r>
            <a:r>
              <a:rPr lang="en-US" sz="5400" b="1" dirty="0" smtClean="0">
                <a:ln w="22225">
                  <a:solidFill>
                    <a:schemeClr val="accent2"/>
                  </a:solidFill>
                  <a:prstDash val="solid"/>
                </a:ln>
                <a:solidFill>
                  <a:schemeClr val="accent2">
                    <a:lumMod val="40000"/>
                    <a:lumOff val="60000"/>
                  </a:schemeClr>
                </a:solidFill>
              </a:rPr>
              <a:t>ăng lực.</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607391949"/>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0076" y="0"/>
            <a:ext cx="10951923" cy="6858000"/>
          </a:xfrm>
        </p:spPr>
        <p:txBody>
          <a:bodyPr>
            <a:noAutofit/>
          </a:bodyPr>
          <a:lstStyle/>
          <a:p>
            <a:pPr algn="ctr">
              <a:spcBef>
                <a:spcPts val="0"/>
              </a:spcBef>
              <a:buNone/>
            </a:pPr>
            <a:r>
              <a:rPr lang="en-US" sz="3000" b="1" dirty="0" smtClean="0">
                <a:solidFill>
                  <a:srgbClr val="0000FF"/>
                </a:solidFill>
                <a:latin typeface="Times New Roman" pitchFamily="18" charset="0"/>
                <a:cs typeface="Times New Roman" pitchFamily="18" charset="0"/>
              </a:rPr>
              <a:t>Vì </a:t>
            </a:r>
            <a:r>
              <a:rPr lang="en-US" sz="3000" b="1" dirty="0">
                <a:solidFill>
                  <a:srgbClr val="0000FF"/>
                </a:solidFill>
                <a:latin typeface="Times New Roman" pitchFamily="18" charset="0"/>
                <a:cs typeface="Times New Roman" pitchFamily="18" charset="0"/>
              </a:rPr>
              <a:t>sao phải đổi mới đánh giá?</a:t>
            </a:r>
          </a:p>
          <a:p>
            <a:pPr>
              <a:spcBef>
                <a:spcPts val="0"/>
              </a:spcBef>
              <a:buNone/>
            </a:pPr>
            <a:r>
              <a:rPr lang="en-US" sz="3000" dirty="0">
                <a:latin typeface="Times New Roman" pitchFamily="18" charset="0"/>
                <a:cs typeface="Times New Roman" pitchFamily="18" charset="0"/>
              </a:rPr>
              <a:t>- </a:t>
            </a:r>
            <a:r>
              <a:rPr lang="en-US" sz="3000" dirty="0">
                <a:solidFill>
                  <a:srgbClr val="C00000"/>
                </a:solidFill>
                <a:latin typeface="Times New Roman" pitchFamily="18" charset="0"/>
                <a:cs typeface="Times New Roman" pitchFamily="18" charset="0"/>
              </a:rPr>
              <a:t>Đổi mới </a:t>
            </a:r>
            <a:r>
              <a:rPr lang="en-US" sz="3000" dirty="0" smtClean="0">
                <a:solidFill>
                  <a:srgbClr val="C00000"/>
                </a:solidFill>
                <a:latin typeface="Times New Roman" pitchFamily="18" charset="0"/>
                <a:cs typeface="Times New Roman" pitchFamily="18" charset="0"/>
              </a:rPr>
              <a:t>phương pháp dạy học, </a:t>
            </a:r>
            <a:r>
              <a:rPr lang="en-US" sz="3000" dirty="0">
                <a:solidFill>
                  <a:srgbClr val="C00000"/>
                </a:solidFill>
                <a:latin typeface="Times New Roman" pitchFamily="18" charset="0"/>
                <a:cs typeface="Times New Roman" pitchFamily="18" charset="0"/>
              </a:rPr>
              <a:t>hình thức </a:t>
            </a:r>
            <a:r>
              <a:rPr lang="en-US" sz="3000" dirty="0" smtClean="0">
                <a:solidFill>
                  <a:srgbClr val="C00000"/>
                </a:solidFill>
                <a:latin typeface="Times New Roman" pitchFamily="18" charset="0"/>
                <a:cs typeface="Times New Roman" pitchFamily="18" charset="0"/>
              </a:rPr>
              <a:t>tổ chức dạy học:</a:t>
            </a:r>
            <a:endParaRPr lang="en-US" sz="3000" dirty="0">
              <a:solidFill>
                <a:srgbClr val="C00000"/>
              </a:solidFill>
              <a:latin typeface="Times New Roman" pitchFamily="18" charset="0"/>
              <a:cs typeface="Times New Roman" pitchFamily="18" charset="0"/>
            </a:endParaRPr>
          </a:p>
          <a:p>
            <a:pPr>
              <a:spcBef>
                <a:spcPts val="0"/>
              </a:spcBef>
              <a:buNone/>
            </a:pPr>
            <a:r>
              <a:rPr lang="en-US" sz="3000" dirty="0" smtClean="0">
                <a:latin typeface="Times New Roman" pitchFamily="18" charset="0"/>
                <a:cs typeface="Times New Roman" pitchFamily="18" charset="0"/>
              </a:rPr>
              <a:t>-  </a:t>
            </a:r>
            <a:r>
              <a:rPr lang="en-US" sz="3000" dirty="0">
                <a:solidFill>
                  <a:srgbClr val="C00000"/>
                </a:solidFill>
                <a:latin typeface="Times New Roman" pitchFamily="18" charset="0"/>
                <a:cs typeface="Times New Roman" pitchFamily="18" charset="0"/>
              </a:rPr>
              <a:t>Chuyển từ  </a:t>
            </a:r>
            <a:r>
              <a:rPr lang="en-US" sz="3000" dirty="0" smtClean="0">
                <a:solidFill>
                  <a:srgbClr val="C00000"/>
                </a:solidFill>
                <a:latin typeface="Times New Roman" pitchFamily="18" charset="0"/>
                <a:cs typeface="Times New Roman" pitchFamily="18" charset="0"/>
              </a:rPr>
              <a:t>dạy học </a:t>
            </a:r>
            <a:r>
              <a:rPr lang="en-US" sz="3000" dirty="0">
                <a:solidFill>
                  <a:srgbClr val="C00000"/>
                </a:solidFill>
                <a:latin typeface="Times New Roman" pitchFamily="18" charset="0"/>
                <a:cs typeface="Times New Roman" pitchFamily="18" charset="0"/>
              </a:rPr>
              <a:t>theo cách truyền thụ một chiều </a:t>
            </a:r>
            <a:r>
              <a:rPr lang="en-US" sz="3000" dirty="0">
                <a:latin typeface="Times New Roman" pitchFamily="18" charset="0"/>
                <a:cs typeface="Times New Roman" pitchFamily="18" charset="0"/>
                <a:sym typeface="Wingdings" pitchFamily="2" charset="2"/>
              </a:rPr>
              <a:t></a:t>
            </a:r>
            <a:r>
              <a:rPr lang="en-US" sz="3000" dirty="0">
                <a:latin typeface="Times New Roman" pitchFamily="18" charset="0"/>
                <a:cs typeface="Times New Roman" pitchFamily="18" charset="0"/>
              </a:rPr>
              <a:t> </a:t>
            </a:r>
            <a:r>
              <a:rPr lang="en-US" sz="3000" dirty="0">
                <a:solidFill>
                  <a:srgbClr val="C00000"/>
                </a:solidFill>
                <a:latin typeface="Times New Roman" pitchFamily="18" charset="0"/>
                <a:cs typeface="Times New Roman" pitchFamily="18" charset="0"/>
              </a:rPr>
              <a:t>sang</a:t>
            </a:r>
            <a:r>
              <a:rPr lang="en-US" sz="3000" dirty="0">
                <a:solidFill>
                  <a:srgbClr val="0509BB"/>
                </a:solidFill>
                <a:latin typeface="Times New Roman" pitchFamily="18" charset="0"/>
                <a:cs typeface="Times New Roman" pitchFamily="18" charset="0"/>
              </a:rPr>
              <a:t> học tập tích cực chủ động</a:t>
            </a:r>
            <a:r>
              <a:rPr lang="en-US" sz="3000" dirty="0">
                <a:latin typeface="Times New Roman" pitchFamily="18" charset="0"/>
                <a:cs typeface="Times New Roman" pitchFamily="18" charset="0"/>
              </a:rPr>
              <a:t>, gắn học tập với thực tiễn</a:t>
            </a:r>
          </a:p>
          <a:p>
            <a:pPr>
              <a:spcBef>
                <a:spcPts val="0"/>
              </a:spcBef>
              <a:buNone/>
            </a:pPr>
            <a:r>
              <a:rPr lang="en-US" sz="3000" dirty="0">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Chuyển</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từ</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Chương</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trình</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định</a:t>
            </a:r>
            <a:r>
              <a:rPr lang="en-US" sz="3000" dirty="0">
                <a:solidFill>
                  <a:srgbClr val="C00000"/>
                </a:solidFill>
                <a:latin typeface="Times New Roman" pitchFamily="18" charset="0"/>
                <a:cs typeface="Times New Roman" pitchFamily="18" charset="0"/>
              </a:rPr>
              <a:t> h</a:t>
            </a:r>
            <a:r>
              <a:rPr lang="vi-VN" sz="3000" dirty="0">
                <a:solidFill>
                  <a:srgbClr val="C00000"/>
                </a:solidFill>
                <a:latin typeface="Times New Roman" pitchFamily="18" charset="0"/>
                <a:cs typeface="Times New Roman" pitchFamily="18" charset="0"/>
              </a:rPr>
              <a:t>ư</a:t>
            </a:r>
            <a:r>
              <a:rPr lang="en-US" sz="3000" dirty="0" err="1">
                <a:solidFill>
                  <a:srgbClr val="C00000"/>
                </a:solidFill>
                <a:latin typeface="Times New Roman" pitchFamily="18" charset="0"/>
                <a:cs typeface="Times New Roman" pitchFamily="18" charset="0"/>
              </a:rPr>
              <a:t>ớng</a:t>
            </a:r>
            <a:r>
              <a:rPr lang="en-US" sz="3000" dirty="0">
                <a:solidFill>
                  <a:srgbClr val="C00000"/>
                </a:solidFill>
                <a:latin typeface="Times New Roman" pitchFamily="18" charset="0"/>
                <a:cs typeface="Times New Roman" pitchFamily="18" charset="0"/>
              </a:rPr>
              <a:t> </a:t>
            </a:r>
            <a:r>
              <a:rPr lang="en-US" sz="3000" dirty="0" err="1">
                <a:solidFill>
                  <a:srgbClr val="C00000"/>
                </a:solidFill>
                <a:latin typeface="Times New Roman" pitchFamily="18" charset="0"/>
                <a:cs typeface="Times New Roman" pitchFamily="18" charset="0"/>
              </a:rPr>
              <a:t>nội</a:t>
            </a:r>
            <a:r>
              <a:rPr lang="en-US" sz="3000" dirty="0">
                <a:solidFill>
                  <a:srgbClr val="C00000"/>
                </a:solidFill>
                <a:latin typeface="Times New Roman" pitchFamily="18" charset="0"/>
                <a:cs typeface="Times New Roman" pitchFamily="18" charset="0"/>
              </a:rPr>
              <a:t> dung </a:t>
            </a:r>
            <a:r>
              <a:rPr lang="en-US" sz="3000" dirty="0">
                <a:latin typeface="Times New Roman" pitchFamily="18" charset="0"/>
                <a:cs typeface="Times New Roman" pitchFamily="18" charset="0"/>
                <a:sym typeface="Wingdings" pitchFamily="2" charset="2"/>
              </a:rPr>
              <a:t></a:t>
            </a:r>
            <a:r>
              <a:rPr lang="en-US" sz="3000" dirty="0">
                <a:solidFill>
                  <a:srgbClr val="C00000"/>
                </a:solidFill>
                <a:latin typeface="Times New Roman" pitchFamily="18" charset="0"/>
                <a:cs typeface="Times New Roman" pitchFamily="18" charset="0"/>
                <a:sym typeface="Wingdings" pitchFamily="2" charset="2"/>
              </a:rPr>
              <a:t> </a:t>
            </a:r>
            <a:r>
              <a:rPr lang="en-US" sz="3000" dirty="0">
                <a:solidFill>
                  <a:srgbClr val="C00000"/>
                </a:solidFill>
                <a:latin typeface="Times New Roman" pitchFamily="18" charset="0"/>
                <a:cs typeface="Times New Roman" pitchFamily="18" charset="0"/>
              </a:rPr>
              <a:t>sang </a:t>
            </a:r>
            <a:r>
              <a:rPr lang="en-US" sz="3000" dirty="0" err="1">
                <a:solidFill>
                  <a:srgbClr val="0509BB"/>
                </a:solidFill>
                <a:latin typeface="Times New Roman" pitchFamily="18" charset="0"/>
                <a:cs typeface="Times New Roman" pitchFamily="18" charset="0"/>
              </a:rPr>
              <a:t>Chương</a:t>
            </a:r>
            <a:r>
              <a:rPr lang="en-US" sz="3000" dirty="0">
                <a:solidFill>
                  <a:srgbClr val="0509BB"/>
                </a:solidFill>
                <a:latin typeface="Times New Roman" pitchFamily="18" charset="0"/>
                <a:cs typeface="Times New Roman" pitchFamily="18" charset="0"/>
              </a:rPr>
              <a:t> </a:t>
            </a:r>
            <a:r>
              <a:rPr lang="en-US" sz="3000" dirty="0" err="1">
                <a:solidFill>
                  <a:srgbClr val="0509BB"/>
                </a:solidFill>
                <a:latin typeface="Times New Roman" pitchFamily="18" charset="0"/>
                <a:cs typeface="Times New Roman" pitchFamily="18" charset="0"/>
              </a:rPr>
              <a:t>trình</a:t>
            </a:r>
            <a:r>
              <a:rPr lang="en-US" sz="3000" dirty="0">
                <a:solidFill>
                  <a:srgbClr val="0509BB"/>
                </a:solidFill>
                <a:latin typeface="Times New Roman" pitchFamily="18" charset="0"/>
                <a:cs typeface="Times New Roman" pitchFamily="18" charset="0"/>
              </a:rPr>
              <a:t> </a:t>
            </a:r>
            <a:r>
              <a:rPr lang="en-US" sz="3000" dirty="0" err="1">
                <a:solidFill>
                  <a:srgbClr val="0509BB"/>
                </a:solidFill>
                <a:latin typeface="Times New Roman" pitchFamily="18" charset="0"/>
                <a:cs typeface="Times New Roman" pitchFamily="18" charset="0"/>
              </a:rPr>
              <a:t>định</a:t>
            </a:r>
            <a:r>
              <a:rPr lang="en-US" sz="3000" dirty="0">
                <a:solidFill>
                  <a:srgbClr val="0509BB"/>
                </a:solidFill>
                <a:latin typeface="Times New Roman" pitchFamily="18" charset="0"/>
                <a:cs typeface="Times New Roman" pitchFamily="18" charset="0"/>
              </a:rPr>
              <a:t> h</a:t>
            </a:r>
            <a:r>
              <a:rPr lang="vi-VN" sz="3000" dirty="0">
                <a:solidFill>
                  <a:srgbClr val="0509BB"/>
                </a:solidFill>
                <a:latin typeface="Times New Roman" pitchFamily="18" charset="0"/>
                <a:cs typeface="Times New Roman" pitchFamily="18" charset="0"/>
              </a:rPr>
              <a:t>ư</a:t>
            </a:r>
            <a:r>
              <a:rPr lang="en-US" sz="3000" dirty="0" err="1">
                <a:solidFill>
                  <a:srgbClr val="0509BB"/>
                </a:solidFill>
                <a:latin typeface="Times New Roman" pitchFamily="18" charset="0"/>
                <a:cs typeface="Times New Roman" pitchFamily="18" charset="0"/>
              </a:rPr>
              <a:t>ớng</a:t>
            </a:r>
            <a:r>
              <a:rPr lang="en-US" sz="3000" dirty="0">
                <a:solidFill>
                  <a:srgbClr val="0509BB"/>
                </a:solidFill>
                <a:latin typeface="Times New Roman" pitchFamily="18" charset="0"/>
                <a:cs typeface="Times New Roman" pitchFamily="18" charset="0"/>
              </a:rPr>
              <a:t> </a:t>
            </a:r>
            <a:r>
              <a:rPr lang="en-US" sz="3000" dirty="0" err="1">
                <a:solidFill>
                  <a:srgbClr val="0509BB"/>
                </a:solidFill>
                <a:latin typeface="Times New Roman" pitchFamily="18" charset="0"/>
                <a:cs typeface="Times New Roman" pitchFamily="18" charset="0"/>
              </a:rPr>
              <a:t>năng</a:t>
            </a:r>
            <a:r>
              <a:rPr lang="en-US" sz="3000" dirty="0">
                <a:solidFill>
                  <a:srgbClr val="0509BB"/>
                </a:solidFill>
                <a:latin typeface="Times New Roman" pitchFamily="18" charset="0"/>
                <a:cs typeface="Times New Roman" pitchFamily="18" charset="0"/>
              </a:rPr>
              <a:t> </a:t>
            </a:r>
            <a:r>
              <a:rPr lang="en-US" sz="3000" dirty="0" err="1">
                <a:solidFill>
                  <a:srgbClr val="0509BB"/>
                </a:solidFill>
                <a:latin typeface="Times New Roman" pitchFamily="18" charset="0"/>
                <a:cs typeface="Times New Roman" pitchFamily="18" charset="0"/>
              </a:rPr>
              <a:t>lực</a:t>
            </a:r>
            <a:endParaRPr lang="en-US" sz="3000" dirty="0">
              <a:solidFill>
                <a:srgbClr val="0509BB"/>
              </a:solidFill>
              <a:latin typeface="Times New Roman" pitchFamily="18" charset="0"/>
              <a:cs typeface="Times New Roman" pitchFamily="18" charset="0"/>
            </a:endParaRPr>
          </a:p>
          <a:p>
            <a:pPr>
              <a:spcBef>
                <a:spcPts val="0"/>
              </a:spcBef>
              <a:buNone/>
            </a:pPr>
            <a:r>
              <a:rPr lang="en-US" sz="3000" dirty="0">
                <a:latin typeface="Times New Roman" pitchFamily="18" charset="0"/>
                <a:cs typeface="Times New Roman" pitchFamily="18" charset="0"/>
              </a:rPr>
              <a:t> + </a:t>
            </a:r>
            <a:r>
              <a:rPr lang="en-US" sz="3000" i="1" dirty="0" err="1">
                <a:solidFill>
                  <a:srgbClr val="0000FF"/>
                </a:solidFill>
                <a:latin typeface="Times New Roman" pitchFamily="18" charset="0"/>
                <a:cs typeface="Times New Roman" pitchFamily="18" charset="0"/>
              </a:rPr>
              <a:t>Định</a:t>
            </a:r>
            <a:r>
              <a:rPr lang="en-US" sz="3000" i="1" dirty="0">
                <a:solidFill>
                  <a:srgbClr val="0000FF"/>
                </a:solidFill>
                <a:latin typeface="Times New Roman" pitchFamily="18" charset="0"/>
                <a:cs typeface="Times New Roman" pitchFamily="18" charset="0"/>
              </a:rPr>
              <a:t> h</a:t>
            </a:r>
            <a:r>
              <a:rPr lang="vi-VN" sz="3000" i="1" dirty="0">
                <a:solidFill>
                  <a:srgbClr val="0000FF"/>
                </a:solidFill>
                <a:latin typeface="Times New Roman" pitchFamily="18" charset="0"/>
                <a:cs typeface="Times New Roman" pitchFamily="18" charset="0"/>
              </a:rPr>
              <a:t>ư</a:t>
            </a:r>
            <a:r>
              <a:rPr lang="en-US" sz="3000" i="1" dirty="0" err="1">
                <a:solidFill>
                  <a:srgbClr val="0000FF"/>
                </a:solidFill>
                <a:latin typeface="Times New Roman" pitchFamily="18" charset="0"/>
                <a:cs typeface="Times New Roman" pitchFamily="18" charset="0"/>
              </a:rPr>
              <a:t>ớng</a:t>
            </a:r>
            <a:r>
              <a:rPr lang="en-US" sz="3000" i="1" dirty="0">
                <a:solidFill>
                  <a:srgbClr val="0000FF"/>
                </a:solidFill>
                <a:latin typeface="Times New Roman" pitchFamily="18" charset="0"/>
                <a:cs typeface="Times New Roman" pitchFamily="18" charset="0"/>
              </a:rPr>
              <a:t> </a:t>
            </a:r>
            <a:r>
              <a:rPr lang="en-US" sz="3000" i="1" dirty="0" err="1">
                <a:solidFill>
                  <a:srgbClr val="0000FF"/>
                </a:solidFill>
                <a:latin typeface="Times New Roman" pitchFamily="18" charset="0"/>
                <a:cs typeface="Times New Roman" pitchFamily="18" charset="0"/>
              </a:rPr>
              <a:t>nội</a:t>
            </a:r>
            <a:r>
              <a:rPr lang="en-US" sz="3000" i="1" dirty="0">
                <a:solidFill>
                  <a:srgbClr val="0000FF"/>
                </a:solidFill>
                <a:latin typeface="Times New Roman" pitchFamily="18" charset="0"/>
                <a:cs typeface="Times New Roman" pitchFamily="18" charset="0"/>
              </a:rPr>
              <a:t> dung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Tiêu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chí</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đánh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chủ</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yếu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dựa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ghi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nhớ</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Chương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trình</a:t>
            </a:r>
            <a:r>
              <a:rPr lang="en-US" sz="3000" dirty="0">
                <a:latin typeface="Times New Roman" pitchFamily="18" charset="0"/>
                <a:cs typeface="Times New Roman" pitchFamily="18" charset="0"/>
              </a:rPr>
              <a:t> 2000).</a:t>
            </a:r>
          </a:p>
          <a:p>
            <a:pPr>
              <a:spcBef>
                <a:spcPts val="0"/>
              </a:spcBef>
              <a:buNone/>
            </a:pPr>
            <a:r>
              <a:rPr lang="en-US" sz="3000" dirty="0">
                <a:latin typeface="Times New Roman" pitchFamily="18" charset="0"/>
                <a:cs typeface="Times New Roman" pitchFamily="18" charset="0"/>
              </a:rPr>
              <a:t> </a:t>
            </a:r>
            <a:r>
              <a:rPr lang="en-US" sz="3000" dirty="0">
                <a:solidFill>
                  <a:srgbClr val="0000FF"/>
                </a:solidFill>
                <a:latin typeface="Times New Roman" pitchFamily="18" charset="0"/>
                <a:cs typeface="Times New Roman" pitchFamily="18" charset="0"/>
              </a:rPr>
              <a:t>+ </a:t>
            </a:r>
            <a:r>
              <a:rPr lang="en-US" sz="3000" i="1" dirty="0" err="1">
                <a:solidFill>
                  <a:srgbClr val="0000FF"/>
                </a:solidFill>
                <a:latin typeface="Times New Roman" pitchFamily="18" charset="0"/>
                <a:cs typeface="Times New Roman" pitchFamily="18" charset="0"/>
              </a:rPr>
              <a:t>Định</a:t>
            </a:r>
            <a:r>
              <a:rPr lang="en-US" sz="3000" i="1" dirty="0">
                <a:solidFill>
                  <a:srgbClr val="0000FF"/>
                </a:solidFill>
                <a:latin typeface="Times New Roman" pitchFamily="18" charset="0"/>
                <a:cs typeface="Times New Roman" pitchFamily="18" charset="0"/>
              </a:rPr>
              <a:t> h</a:t>
            </a:r>
            <a:r>
              <a:rPr lang="vi-VN" sz="3000" i="1" dirty="0">
                <a:solidFill>
                  <a:srgbClr val="0000FF"/>
                </a:solidFill>
                <a:latin typeface="Times New Roman" pitchFamily="18" charset="0"/>
                <a:cs typeface="Times New Roman" pitchFamily="18" charset="0"/>
              </a:rPr>
              <a:t>ư</a:t>
            </a:r>
            <a:r>
              <a:rPr lang="en-US" sz="3000" i="1" dirty="0" err="1">
                <a:solidFill>
                  <a:srgbClr val="0000FF"/>
                </a:solidFill>
                <a:latin typeface="Times New Roman" pitchFamily="18" charset="0"/>
                <a:cs typeface="Times New Roman" pitchFamily="18" charset="0"/>
              </a:rPr>
              <a:t>ớng</a:t>
            </a:r>
            <a:r>
              <a:rPr lang="en-US" sz="3000" i="1" dirty="0">
                <a:solidFill>
                  <a:srgbClr val="0000FF"/>
                </a:solidFill>
                <a:latin typeface="Times New Roman" pitchFamily="18" charset="0"/>
                <a:cs typeface="Times New Roman" pitchFamily="18" charset="0"/>
              </a:rPr>
              <a:t> </a:t>
            </a:r>
            <a:r>
              <a:rPr lang="en-US" sz="3000" i="1" dirty="0" err="1">
                <a:solidFill>
                  <a:srgbClr val="0000FF"/>
                </a:solidFill>
                <a:latin typeface="Times New Roman" pitchFamily="18" charset="0"/>
                <a:cs typeface="Times New Roman" pitchFamily="18" charset="0"/>
              </a:rPr>
              <a:t>đầu</a:t>
            </a:r>
            <a:r>
              <a:rPr lang="en-US" sz="3000" i="1" dirty="0">
                <a:solidFill>
                  <a:srgbClr val="0000FF"/>
                </a:solidFill>
                <a:latin typeface="Times New Roman" pitchFamily="18" charset="0"/>
                <a:cs typeface="Times New Roman" pitchFamily="18" charset="0"/>
              </a:rPr>
              <a:t> </a:t>
            </a:r>
            <a:r>
              <a:rPr lang="en-US" sz="3000" i="1" dirty="0" err="1">
                <a:solidFill>
                  <a:srgbClr val="0000FF"/>
                </a:solidFill>
                <a:latin typeface="Times New Roman" pitchFamily="18" charset="0"/>
                <a:cs typeface="Times New Roman" pitchFamily="18" charset="0"/>
              </a:rPr>
              <a:t>ra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mục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tiêu</a:t>
            </a:r>
            <a:r>
              <a:rPr lang="en-US" sz="3000" dirty="0">
                <a:latin typeface="Times New Roman" pitchFamily="18" charset="0"/>
                <a:cs typeface="Times New Roman" pitchFamily="18" charset="0"/>
              </a:rPr>
              <a:t> GD </a:t>
            </a:r>
            <a:r>
              <a:rPr lang="en-US" sz="3000" dirty="0" err="1">
                <a:latin typeface="Times New Roman" pitchFamily="18" charset="0"/>
                <a:cs typeface="Times New Roman" pitchFamily="18" charset="0"/>
              </a:rPr>
              <a:t>toàn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vận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dụng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thực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tiễn</a:t>
            </a:r>
            <a:r>
              <a:rPr lang="en-US" sz="3000" dirty="0">
                <a:latin typeface="Times New Roman" pitchFamily="18" charset="0"/>
                <a:cs typeface="Times New Roman" pitchFamily="18" charset="0"/>
              </a:rPr>
              <a:t>. </a:t>
            </a:r>
          </a:p>
          <a:p>
            <a:pPr>
              <a:spcBef>
                <a:spcPts val="0"/>
              </a:spcBef>
              <a:buNone/>
            </a:pP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CT 2018 tập trung các năng lực: </a:t>
            </a:r>
            <a:r>
              <a:rPr lang="en-US" sz="3000" dirty="0">
                <a:solidFill>
                  <a:srgbClr val="C00000"/>
                </a:solidFill>
                <a:latin typeface="Times New Roman" pitchFamily="18" charset="0"/>
                <a:cs typeface="Times New Roman" pitchFamily="18" charset="0"/>
              </a:rPr>
              <a:t>Nhận thức khoa học </a:t>
            </a:r>
            <a:r>
              <a:rPr lang="en-US" sz="3000" dirty="0" smtClean="0">
                <a:solidFill>
                  <a:srgbClr val="C00000"/>
                </a:solidFill>
                <a:latin typeface="Times New Roman" pitchFamily="18" charset="0"/>
                <a:cs typeface="Times New Roman" pitchFamily="18" charset="0"/>
              </a:rPr>
              <a:t>Lịch sử; </a:t>
            </a:r>
            <a:r>
              <a:rPr lang="en-US" sz="3000" dirty="0">
                <a:latin typeface="Times New Roman" pitchFamily="18" charset="0"/>
                <a:cs typeface="Times New Roman" pitchFamily="18" charset="0"/>
              </a:rPr>
              <a:t>Tìm hiểu </a:t>
            </a:r>
            <a:r>
              <a:rPr lang="en-US" sz="3000" dirty="0" smtClean="0">
                <a:latin typeface="Times New Roman" pitchFamily="18" charset="0"/>
                <a:cs typeface="Times New Roman" pitchFamily="18" charset="0"/>
              </a:rPr>
              <a:t>Lịch sử; </a:t>
            </a:r>
            <a:r>
              <a:rPr lang="en-US" sz="3000" dirty="0" smtClean="0">
                <a:solidFill>
                  <a:srgbClr val="000099"/>
                </a:solidFill>
                <a:latin typeface="Times New Roman" pitchFamily="18" charset="0"/>
                <a:cs typeface="Times New Roman" pitchFamily="18" charset="0"/>
              </a:rPr>
              <a:t>vận dụng kiến thức, kỹ năng đã </a:t>
            </a:r>
            <a:r>
              <a:rPr lang="en-US" sz="3000" dirty="0">
                <a:solidFill>
                  <a:srgbClr val="000099"/>
                </a:solidFill>
                <a:latin typeface="Times New Roman" pitchFamily="18" charset="0"/>
                <a:cs typeface="Times New Roman" pitchFamily="18" charset="0"/>
              </a:rPr>
              <a:t>học vào thực tiễn </a:t>
            </a:r>
            <a:r>
              <a:rPr lang="en-US" sz="3000" dirty="0" smtClean="0">
                <a:solidFill>
                  <a:srgbClr val="000099"/>
                </a:solidFill>
                <a:latin typeface="Times New Roman" pitchFamily="18" charset="0"/>
                <a:cs typeface="Times New Roman" pitchFamily="18" charset="0"/>
                <a:sym typeface="Wingdings" pitchFamily="2" charset="2"/>
              </a:rPr>
              <a:t></a:t>
            </a:r>
            <a:r>
              <a:rPr lang="en-US" sz="3000" dirty="0">
                <a:latin typeface="Times New Roman" pitchFamily="18" charset="0"/>
                <a:cs typeface="Times New Roman" pitchFamily="18" charset="0"/>
                <a:sym typeface="Wingdings" pitchFamily="2" charset="2"/>
              </a:rPr>
              <a:t> </a:t>
            </a:r>
            <a:r>
              <a:rPr lang="en-US" sz="3000" b="1" dirty="0" smtClean="0">
                <a:solidFill>
                  <a:srgbClr val="FF0000"/>
                </a:solidFill>
                <a:latin typeface="Times New Roman" pitchFamily="18" charset="0"/>
                <a:cs typeface="Times New Roman" pitchFamily="18" charset="0"/>
                <a:sym typeface="Wingdings" pitchFamily="2" charset="2"/>
              </a:rPr>
              <a:t>Đánh giá kết quả học tập của học sinh</a:t>
            </a:r>
            <a:r>
              <a:rPr lang="en-US" sz="3000" dirty="0" smtClean="0">
                <a:latin typeface="Times New Roman" pitchFamily="18" charset="0"/>
                <a:cs typeface="Times New Roman" pitchFamily="18" charset="0"/>
              </a:rPr>
              <a:t>: </a:t>
            </a:r>
            <a:r>
              <a:rPr lang="en-US" sz="3000" b="1" dirty="0">
                <a:solidFill>
                  <a:srgbClr val="0509BB"/>
                </a:solidFill>
                <a:latin typeface="Times New Roman" pitchFamily="18" charset="0"/>
                <a:cs typeface="Times New Roman" pitchFamily="18" charset="0"/>
              </a:rPr>
              <a:t>Tiêu chí </a:t>
            </a:r>
            <a:r>
              <a:rPr lang="en-US" sz="3000" b="1" dirty="0" smtClean="0">
                <a:solidFill>
                  <a:srgbClr val="0509BB"/>
                </a:solidFill>
                <a:latin typeface="Times New Roman" pitchFamily="18" charset="0"/>
                <a:cs typeface="Times New Roman" pitchFamily="18" charset="0"/>
              </a:rPr>
              <a:t>đánh giá </a:t>
            </a:r>
            <a:r>
              <a:rPr lang="en-US" sz="3000" b="1" dirty="0">
                <a:solidFill>
                  <a:srgbClr val="0509BB"/>
                </a:solidFill>
                <a:latin typeface="Times New Roman" pitchFamily="18" charset="0"/>
                <a:cs typeface="Times New Roman" pitchFamily="18" charset="0"/>
              </a:rPr>
              <a:t>dựa vào năng lực đầu ra, </a:t>
            </a:r>
            <a:r>
              <a:rPr lang="en-US" sz="3000" dirty="0">
                <a:latin typeface="Times New Roman" pitchFamily="18" charset="0"/>
                <a:cs typeface="Times New Roman" pitchFamily="18" charset="0"/>
              </a:rPr>
              <a:t>có tính đến sự tiến bộ trong quá trình học tập, </a:t>
            </a:r>
            <a:r>
              <a:rPr lang="en-US" sz="3000" b="1" dirty="0">
                <a:solidFill>
                  <a:srgbClr val="0509BB"/>
                </a:solidFill>
                <a:latin typeface="Times New Roman" pitchFamily="18" charset="0"/>
                <a:cs typeface="Times New Roman" pitchFamily="18" charset="0"/>
              </a:rPr>
              <a:t>chú trọng khả năng vận dụng trong các tình huống thực tiễn.</a:t>
            </a:r>
            <a:endParaRPr lang="en-US" sz="3000" b="1" dirty="0">
              <a:solidFill>
                <a:srgbClr val="0509BB"/>
              </a:solidFill>
            </a:endParaRPr>
          </a:p>
        </p:txBody>
      </p:sp>
    </p:spTree>
    <p:extLst>
      <p:ext uri="{BB962C8B-B14F-4D97-AF65-F5344CB8AC3E}">
        <p14:creationId xmlns:p14="http://schemas.microsoft.com/office/powerpoint/2010/main" val="630590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5232" y="0"/>
            <a:ext cx="10876767" cy="6857999"/>
          </a:xfrm>
        </p:spPr>
        <p:txBody>
          <a:bodyPr>
            <a:noAutofit/>
          </a:bodyPr>
          <a:lstStyle/>
          <a:p>
            <a:pPr marL="0" indent="0" algn="ctr">
              <a:buNone/>
            </a:pPr>
            <a:r>
              <a:rPr lang="en-US" sz="4000" b="1" dirty="0" err="1">
                <a:solidFill>
                  <a:srgbClr val="0000FF"/>
                </a:solidFill>
                <a:latin typeface="Times New Roman" pitchFamily="18" charset="0"/>
                <a:cs typeface="Times New Roman" pitchFamily="18" charset="0"/>
              </a:rPr>
              <a:t>Đánh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giá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theo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năng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lực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như</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thế</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nào</a:t>
            </a:r>
            <a:r>
              <a:rPr lang="en-US" sz="4000" b="1" dirty="0">
                <a:solidFill>
                  <a:srgbClr val="0000FF"/>
                </a:solidFill>
                <a:latin typeface="Times New Roman" pitchFamily="18" charset="0"/>
                <a:cs typeface="Times New Roman" pitchFamily="18" charset="0"/>
              </a:rPr>
              <a:t>?</a:t>
            </a:r>
          </a:p>
          <a:p>
            <a:pPr algn="just"/>
            <a:r>
              <a:rPr lang="en-US" sz="4000" dirty="0" smtClean="0">
                <a:latin typeface="Times New Roman" pitchFamily="18" charset="0"/>
                <a:cs typeface="Times New Roman" pitchFamily="18" charset="0"/>
              </a:rPr>
              <a:t>Việc </a:t>
            </a:r>
            <a:r>
              <a:rPr lang="en-US" sz="4000" dirty="0">
                <a:latin typeface="Times New Roman" pitchFamily="18" charset="0"/>
                <a:cs typeface="Times New Roman" pitchFamily="18" charset="0"/>
              </a:rPr>
              <a:t>đánh giá kết quả học tập không lấy việc kiểm tra khả năng tái hiện kiến thức đã học là chính mà chú trọng khả năng vận dụng sáng tạo tri thức trong những tình huống khác nhau.</a:t>
            </a:r>
          </a:p>
          <a:p>
            <a:pPr algn="just"/>
            <a:r>
              <a:rPr lang="en-US" sz="4000" dirty="0" smtClean="0">
                <a:latin typeface="Times New Roman" pitchFamily="18" charset="0"/>
                <a:cs typeface="Times New Roman" pitchFamily="18" charset="0"/>
              </a:rPr>
              <a:t> </a:t>
            </a:r>
            <a:r>
              <a:rPr lang="en-US" sz="4000" dirty="0">
                <a:latin typeface="Times New Roman" pitchFamily="18" charset="0"/>
                <a:cs typeface="Times New Roman" pitchFamily="18" charset="0"/>
              </a:rPr>
              <a:t>Đánh giá năng lực là b</a:t>
            </a:r>
            <a:r>
              <a:rPr lang="vi-VN" sz="4000" dirty="0">
                <a:latin typeface="Times New Roman" pitchFamily="18" charset="0"/>
                <a:cs typeface="Times New Roman" pitchFamily="18" charset="0"/>
              </a:rPr>
              <a:t>ư</a:t>
            </a:r>
            <a:r>
              <a:rPr lang="en-US" sz="4000" dirty="0" err="1">
                <a:latin typeface="Times New Roman" pitchFamily="18" charset="0"/>
                <a:cs typeface="Times New Roman" pitchFamily="18" charset="0"/>
              </a:rPr>
              <a:t>ớc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triển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cao</a:t>
            </a:r>
            <a:r>
              <a:rPr lang="en-US" sz="4000" dirty="0">
                <a:latin typeface="Times New Roman" pitchFamily="18" charset="0"/>
                <a:cs typeface="Times New Roman" pitchFamily="18" charset="0"/>
              </a:rPr>
              <a:t> h</a:t>
            </a:r>
            <a:r>
              <a:rPr lang="vi-VN" sz="4000" dirty="0">
                <a:latin typeface="Times New Roman" pitchFamily="18" charset="0"/>
                <a:cs typeface="Times New Roman" pitchFamily="18" charset="0"/>
              </a:rPr>
              <a:t>ơ</a:t>
            </a:r>
            <a:r>
              <a:rPr lang="en-US" sz="4000" dirty="0">
                <a:latin typeface="Times New Roman" pitchFamily="18" charset="0"/>
                <a:cs typeface="Times New Roman" pitchFamily="18" charset="0"/>
              </a:rPr>
              <a:t>n so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đánh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kiến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Để giải quyết vấn đề, </a:t>
            </a:r>
            <a:r>
              <a:rPr lang="en-US" sz="4000" dirty="0" smtClean="0">
                <a:latin typeface="Times New Roman" pitchFamily="18" charset="0"/>
                <a:cs typeface="Times New Roman" pitchFamily="18" charset="0"/>
              </a:rPr>
              <a:t>học sinh </a:t>
            </a:r>
            <a:r>
              <a:rPr lang="en-US" sz="4000" dirty="0">
                <a:latin typeface="Times New Roman" pitchFamily="18" charset="0"/>
                <a:cs typeface="Times New Roman" pitchFamily="18" charset="0"/>
              </a:rPr>
              <a:t>phải vận dụng kiến thức, kĩ năng đã học, cùng với kinh nghiệm bản thân từ sự trải nghiệm ngoài nhà </a:t>
            </a:r>
            <a:r>
              <a:rPr lang="en-US" sz="4000" dirty="0" err="1">
                <a:latin typeface="Times New Roman" pitchFamily="18" charset="0"/>
                <a:cs typeface="Times New Roman" pitchFamily="18" charset="0"/>
              </a:rPr>
              <a:t>tr</a:t>
            </a:r>
            <a:r>
              <a:rPr lang="vi-VN" sz="4000" dirty="0">
                <a:latin typeface="Times New Roman" pitchFamily="18" charset="0"/>
                <a:cs typeface="Times New Roman" pitchFamily="18" charset="0"/>
              </a:rPr>
              <a:t>ư</a:t>
            </a:r>
            <a:r>
              <a:rPr lang="en-US" sz="4000" dirty="0" err="1">
                <a:latin typeface="Times New Roman" pitchFamily="18" charset="0"/>
                <a:cs typeface="Times New Roman" pitchFamily="18" charset="0"/>
              </a:rPr>
              <a:t>ờng</a:t>
            </a:r>
            <a:r>
              <a:rPr lang="en-US" sz="4000" dirty="0">
                <a:latin typeface="Times New Roman" pitchFamily="18" charset="0"/>
                <a:cs typeface="Times New Roman" pitchFamily="18" charset="0"/>
              </a:rPr>
              <a:t>…</a:t>
            </a:r>
            <a:r>
              <a:rPr lang="en-US" sz="4000" dirty="0" err="1">
                <a:latin typeface="Times New Roman" pitchFamily="18" charset="0"/>
                <a:cs typeface="Times New Roman" pitchFamily="18" charset="0"/>
              </a:rPr>
              <a:t>Kiến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c</a:t>
            </a:r>
            <a:r>
              <a:rPr lang="vi-VN" sz="4000" dirty="0">
                <a:latin typeface="Times New Roman" pitchFamily="18" charset="0"/>
                <a:cs typeface="Times New Roman" pitchFamily="18" charset="0"/>
              </a:rPr>
              <a:t>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rèn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luyện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lực</a:t>
            </a:r>
            <a:r>
              <a:rPr lang="en-US" sz="4000" dirty="0">
                <a:latin typeface="Times New Roman" pitchFamily="18" charset="0"/>
                <a:cs typeface="Times New Roman" pitchFamily="18" charset="0"/>
              </a:rPr>
              <a:t>.</a:t>
            </a:r>
          </a:p>
          <a:p>
            <a:pPr algn="just"/>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635399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717451"/>
          </a:xfrm>
        </p:spPr>
        <p:txBody>
          <a:bodyPr>
            <a:noAutofit/>
          </a:bodyPr>
          <a:lstStyle/>
          <a:p>
            <a:pPr algn="ctr">
              <a:spcBef>
                <a:spcPts val="0"/>
              </a:spcBef>
              <a:buNone/>
            </a:pPr>
            <a:r>
              <a:rPr lang="en-US" sz="3600" b="1" dirty="0">
                <a:solidFill>
                  <a:srgbClr val="0000FF"/>
                </a:solidFill>
                <a:latin typeface="Times New Roman" pitchFamily="18" charset="0"/>
                <a:cs typeface="Times New Roman" pitchFamily="18" charset="0"/>
              </a:rPr>
              <a:t>SỰ KHÁC NHAU GIỮA ĐÁNH GIÁ</a:t>
            </a:r>
            <a:r>
              <a:rPr lang="en-US" sz="3600" b="1" dirty="0" smtClean="0">
                <a:solidFill>
                  <a:srgbClr val="0000FF"/>
                </a:solidFill>
                <a:latin typeface="Times New Roman" pitchFamily="18" charset="0"/>
                <a:cs typeface="Times New Roman" pitchFamily="18" charset="0"/>
              </a:rPr>
              <a:t> </a:t>
            </a:r>
            <a:r>
              <a:rPr lang="en-US" sz="3600" b="1" dirty="0">
                <a:solidFill>
                  <a:srgbClr val="0000FF"/>
                </a:solidFill>
                <a:latin typeface="Times New Roman" pitchFamily="18" charset="0"/>
                <a:cs typeface="Times New Roman" pitchFamily="18" charset="0"/>
              </a:rPr>
              <a:t>NĂNG </a:t>
            </a:r>
            <a:r>
              <a:rPr lang="en-US" sz="3600" b="1" dirty="0" smtClean="0">
                <a:solidFill>
                  <a:srgbClr val="0000FF"/>
                </a:solidFill>
                <a:latin typeface="Times New Roman" pitchFamily="18" charset="0"/>
                <a:cs typeface="Times New Roman" pitchFamily="18" charset="0"/>
              </a:rPr>
              <a:t>LỰC</a:t>
            </a:r>
          </a:p>
          <a:p>
            <a:pPr algn="ctr">
              <a:spcBef>
                <a:spcPts val="0"/>
              </a:spcBef>
              <a:buNone/>
            </a:pPr>
            <a:r>
              <a:rPr lang="en-US" sz="3600" b="1" dirty="0" smtClean="0">
                <a:solidFill>
                  <a:srgbClr val="0000FF"/>
                </a:solidFill>
                <a:latin typeface="Times New Roman" pitchFamily="18" charset="0"/>
                <a:cs typeface="Times New Roman" pitchFamily="18" charset="0"/>
              </a:rPr>
              <a:t> </a:t>
            </a:r>
            <a:r>
              <a:rPr lang="en-US" sz="3600" b="1" dirty="0">
                <a:solidFill>
                  <a:srgbClr val="0000FF"/>
                </a:solidFill>
                <a:latin typeface="Times New Roman" pitchFamily="18" charset="0"/>
                <a:cs typeface="Times New Roman" pitchFamily="18" charset="0"/>
              </a:rPr>
              <a:t>NGƯỜI </a:t>
            </a:r>
            <a:r>
              <a:rPr lang="en-US" sz="3600" b="1" dirty="0" smtClean="0">
                <a:solidFill>
                  <a:srgbClr val="0000FF"/>
                </a:solidFill>
                <a:latin typeface="Times New Roman" pitchFamily="18" charset="0"/>
                <a:cs typeface="Times New Roman" pitchFamily="18" charset="0"/>
              </a:rPr>
              <a:t>HỌC VỚI ĐÁNH GIÁ </a:t>
            </a:r>
            <a:r>
              <a:rPr lang="en-US" sz="3600" b="1" dirty="0">
                <a:solidFill>
                  <a:srgbClr val="0000FF"/>
                </a:solidFill>
                <a:latin typeface="Times New Roman" pitchFamily="18" charset="0"/>
                <a:cs typeface="Times New Roman" pitchFamily="18" charset="0"/>
              </a:rPr>
              <a:t>KIẾN THỨC, KĨ </a:t>
            </a:r>
            <a:r>
              <a:rPr lang="en-US" sz="3600" b="1" dirty="0" smtClean="0">
                <a:solidFill>
                  <a:srgbClr val="0000FF"/>
                </a:solidFill>
                <a:latin typeface="Times New Roman" pitchFamily="18" charset="0"/>
                <a:cs typeface="Times New Roman" pitchFamily="18" charset="0"/>
              </a:rPr>
              <a:t>NĂNG.</a:t>
            </a:r>
            <a:endParaRPr lang="en-US" sz="3600" dirty="0" smtClean="0"/>
          </a:p>
          <a:p>
            <a:pPr algn="ctr" fontAlgn="t"/>
            <a:endParaRPr lang="en-US" sz="3600" dirty="0" smtClean="0"/>
          </a:p>
          <a:p>
            <a:pPr algn="ctr" fontAlgn="t"/>
            <a:endParaRPr lang="en-US" sz="3600" dirty="0" smtClean="0"/>
          </a:p>
          <a:p>
            <a:pPr algn="ctr" fontAlgn="t"/>
            <a:endParaRPr lang="en-US" sz="3600" dirty="0" smtClean="0"/>
          </a:p>
          <a:p>
            <a:pPr algn="ctr" fontAlgn="t"/>
            <a:endParaRPr lang="en-US" sz="3600" dirty="0" smtClean="0"/>
          </a:p>
          <a:p>
            <a:pPr algn="ctr" fontAlgn="t"/>
            <a:endParaRPr lang="en-US" sz="3600" dirty="0" smtClean="0"/>
          </a:p>
          <a:p>
            <a:pPr algn="ctr"/>
            <a:endParaRPr lang="en-US" sz="3600" dirty="0" smtClean="0"/>
          </a:p>
          <a:p>
            <a:pPr algn="ctr">
              <a:buNone/>
            </a:pPr>
            <a:endParaRPr lang="en-US" sz="3600" dirty="0"/>
          </a:p>
        </p:txBody>
      </p:sp>
      <p:graphicFrame>
        <p:nvGraphicFramePr>
          <p:cNvPr id="4" name="Table 3"/>
          <p:cNvGraphicFramePr>
            <a:graphicFrameLocks noGrp="1"/>
          </p:cNvGraphicFramePr>
          <p:nvPr>
            <p:extLst>
              <p:ext uri="{D42A27DB-BD31-4B8C-83A1-F6EECF244321}">
                <p14:modId xmlns:p14="http://schemas.microsoft.com/office/powerpoint/2010/main" val="72709495"/>
              </p:ext>
            </p:extLst>
          </p:nvPr>
        </p:nvGraphicFramePr>
        <p:xfrm>
          <a:off x="0" y="1097280"/>
          <a:ext cx="12192001" cy="5760719"/>
        </p:xfrm>
        <a:graphic>
          <a:graphicData uri="http://schemas.openxmlformats.org/drawingml/2006/table">
            <a:tbl>
              <a:tblPr firstRow="1" bandRow="1">
                <a:tableStyleId>{21E4AEA4-8DFA-4A89-87EB-49C32662AFE0}</a:tableStyleId>
              </a:tblPr>
              <a:tblGrid>
                <a:gridCol w="2049982">
                  <a:extLst>
                    <a:ext uri="{9D8B030D-6E8A-4147-A177-3AD203B41FA5}">
                      <a16:colId xmlns:a16="http://schemas.microsoft.com/office/drawing/2014/main" xmlns="" val="20000"/>
                    </a:ext>
                  </a:extLst>
                </a:gridCol>
                <a:gridCol w="4639434">
                  <a:extLst>
                    <a:ext uri="{9D8B030D-6E8A-4147-A177-3AD203B41FA5}">
                      <a16:colId xmlns:a16="http://schemas.microsoft.com/office/drawing/2014/main" xmlns="" val="20001"/>
                    </a:ext>
                  </a:extLst>
                </a:gridCol>
                <a:gridCol w="5502585">
                  <a:extLst>
                    <a:ext uri="{9D8B030D-6E8A-4147-A177-3AD203B41FA5}">
                      <a16:colId xmlns:a16="http://schemas.microsoft.com/office/drawing/2014/main" xmlns="" val="20002"/>
                    </a:ext>
                  </a:extLst>
                </a:gridCol>
              </a:tblGrid>
              <a:tr h="669852">
                <a:tc>
                  <a:txBody>
                    <a:bodyPr/>
                    <a:lstStyle/>
                    <a:p>
                      <a:pPr algn="ctr"/>
                      <a:r>
                        <a:rPr lang="en-US" sz="3000" dirty="0" err="1">
                          <a:latin typeface="Times New Roman" pitchFamily="18" charset="0"/>
                          <a:cs typeface="Times New Roman" pitchFamily="18" charset="0"/>
                        </a:rPr>
                        <a:t>Tiêu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chí</a:t>
                      </a:r>
                      <a:endParaRPr lang="en-US" sz="3000" dirty="0">
                        <a:solidFill>
                          <a:schemeClr val="bg1"/>
                        </a:solidFill>
                        <a:latin typeface="Times New Roman" pitchFamily="18" charset="0"/>
                        <a:cs typeface="Times New Roman" pitchFamily="18" charset="0"/>
                      </a:endParaRPr>
                    </a:p>
                  </a:txBody>
                  <a:tcPr/>
                </a:tc>
                <a:tc>
                  <a:txBody>
                    <a:bodyPr/>
                    <a:lstStyle/>
                    <a:p>
                      <a:pPr algn="ctr"/>
                      <a:r>
                        <a:rPr lang="en-US" sz="3000" dirty="0" err="1">
                          <a:latin typeface="Times New Roman" pitchFamily="18" charset="0"/>
                          <a:cs typeface="Times New Roman" pitchFamily="18" charset="0"/>
                        </a:rPr>
                        <a:t>Đánh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năng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lực</a:t>
                      </a:r>
                      <a:endParaRPr lang="en-US" sz="3000" dirty="0">
                        <a:solidFill>
                          <a:schemeClr val="bg1"/>
                        </a:solidFill>
                        <a:latin typeface="Times New Roman" pitchFamily="18" charset="0"/>
                        <a:cs typeface="Times New Roman" pitchFamily="18" charset="0"/>
                      </a:endParaRPr>
                    </a:p>
                  </a:txBody>
                  <a:tcPr/>
                </a:tc>
                <a:tc>
                  <a:txBody>
                    <a:bodyPr/>
                    <a:lstStyle/>
                    <a:p>
                      <a:pPr algn="ctr"/>
                      <a:r>
                        <a:rPr lang="en-US" sz="3000" dirty="0" err="1">
                          <a:latin typeface="Times New Roman" pitchFamily="18" charset="0"/>
                          <a:cs typeface="Times New Roman" pitchFamily="18" charset="0"/>
                        </a:rPr>
                        <a:t>Đánh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giá</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kiến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thức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kĩ</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năng</a:t>
                      </a:r>
                      <a:endParaRPr lang="en-US" sz="3000" dirty="0">
                        <a:solidFill>
                          <a:schemeClr val="bg1"/>
                        </a:solidFill>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3349256">
                <a:tc>
                  <a:txBody>
                    <a:bodyPr/>
                    <a:lstStyle/>
                    <a:p>
                      <a:pPr algn="ctr"/>
                      <a:r>
                        <a:rPr lang="en-US" sz="3000" dirty="0" err="1">
                          <a:latin typeface="Times New Roman" pitchFamily="18" charset="0"/>
                          <a:cs typeface="Times New Roman" pitchFamily="18" charset="0"/>
                        </a:rPr>
                        <a:t>Mục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đích</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chủ</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yếu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nhất</a:t>
                      </a:r>
                      <a:r>
                        <a:rPr lang="en-US" sz="3000" dirty="0">
                          <a:latin typeface="Times New Roman" pitchFamily="18" charset="0"/>
                          <a:cs typeface="Times New Roman" pitchFamily="18" charset="0"/>
                        </a:rPr>
                        <a:t> </a:t>
                      </a:r>
                      <a:endParaRPr lang="en-US" sz="3000" dirty="0">
                        <a:solidFill>
                          <a:schemeClr val="tx1"/>
                        </a:solidFill>
                        <a:latin typeface="Times New Roman" pitchFamily="18" charset="0"/>
                        <a:cs typeface="Times New Roman" pitchFamily="18" charset="0"/>
                      </a:endParaRPr>
                    </a:p>
                  </a:txBody>
                  <a:tcPr/>
                </a:tc>
                <a:tc>
                  <a:txBody>
                    <a:bodyPr/>
                    <a:lstStyle/>
                    <a:p>
                      <a:pPr marL="285750" indent="-285750" algn="just">
                        <a:buFontTx/>
                        <a:buChar char="-"/>
                      </a:pPr>
                      <a:r>
                        <a:rPr lang="en-US" sz="3400" dirty="0" smtClean="0">
                          <a:latin typeface="Times New Roman" pitchFamily="18" charset="0"/>
                          <a:cs typeface="Times New Roman" pitchFamily="18" charset="0"/>
                        </a:rPr>
                        <a:t>ĐG </a:t>
                      </a:r>
                      <a:r>
                        <a:rPr lang="en-US" sz="3400" dirty="0" err="1" smtClean="0">
                          <a:latin typeface="Times New Roman" pitchFamily="18" charset="0"/>
                          <a:cs typeface="Times New Roman" pitchFamily="18" charset="0"/>
                        </a:rPr>
                        <a:t>khả</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năng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học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sinh</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vận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dụng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kiến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thức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kĩ</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năng</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đã</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học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vào</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giải</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quyết</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vấn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đề</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thực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tiễn</a:t>
                      </a:r>
                      <a:r>
                        <a:rPr lang="en-US" sz="3400" dirty="0" smtClean="0">
                          <a:latin typeface="Times New Roman" pitchFamily="18" charset="0"/>
                          <a:cs typeface="Times New Roman" pitchFamily="18" charset="0"/>
                        </a:rPr>
                        <a:t>.</a:t>
                      </a:r>
                    </a:p>
                    <a:p>
                      <a:pPr marL="285750" indent="-285750" algn="just">
                        <a:buFontTx/>
                        <a:buChar char="-"/>
                      </a:pPr>
                      <a:r>
                        <a:rPr lang="en-US" sz="3400" dirty="0" err="1" smtClean="0">
                          <a:latin typeface="Times New Roman" pitchFamily="18" charset="0"/>
                          <a:cs typeface="Times New Roman" pitchFamily="18" charset="0"/>
                        </a:rPr>
                        <a:t>Vì</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sự</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tiến</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bộ</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của</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học</a:t>
                      </a: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sinh</a:t>
                      </a:r>
                      <a:r>
                        <a:rPr lang="en-US" sz="3400" dirty="0" smtClean="0">
                          <a:latin typeface="Times New Roman" pitchFamily="18" charset="0"/>
                          <a:cs typeface="Times New Roman" pitchFamily="18" charset="0"/>
                        </a:rPr>
                        <a:t>.</a:t>
                      </a:r>
                      <a:endParaRPr lang="en-US" sz="3400" dirty="0">
                        <a:solidFill>
                          <a:schemeClr val="tx1"/>
                        </a:solidFill>
                        <a:latin typeface="Times New Roman" pitchFamily="18" charset="0"/>
                        <a:cs typeface="Times New Roman" pitchFamily="18" charset="0"/>
                      </a:endParaRPr>
                    </a:p>
                  </a:txBody>
                  <a:tcPr/>
                </a:tc>
                <a:tc>
                  <a:txBody>
                    <a:bodyPr/>
                    <a:lstStyle/>
                    <a:p>
                      <a:pPr marL="0" indent="0" algn="just">
                        <a:buFontTx/>
                        <a:buNone/>
                      </a:pPr>
                      <a:r>
                        <a:rPr lang="en-US" sz="3400" dirty="0" smtClean="0">
                          <a:latin typeface="Times New Roman" pitchFamily="18" charset="0"/>
                          <a:cs typeface="Times New Roman" pitchFamily="18" charset="0"/>
                        </a:rPr>
                        <a:t>- Xác </a:t>
                      </a:r>
                      <a:r>
                        <a:rPr lang="en-US" sz="3400" dirty="0">
                          <a:latin typeface="Times New Roman" pitchFamily="18" charset="0"/>
                          <a:cs typeface="Times New Roman" pitchFamily="18" charset="0"/>
                        </a:rPr>
                        <a:t>định việc đạt kiến thức, kĩ năng theo mục tiêu của </a:t>
                      </a:r>
                      <a:r>
                        <a:rPr lang="en-US" sz="3400" dirty="0" err="1" smtClean="0">
                          <a:latin typeface="Times New Roman" pitchFamily="18" charset="0"/>
                          <a:cs typeface="Times New Roman" pitchFamily="18" charset="0"/>
                        </a:rPr>
                        <a:t>ch</a:t>
                      </a:r>
                      <a:r>
                        <a:rPr lang="vi-VN" sz="3400" dirty="0">
                          <a:latin typeface="Times New Roman" pitchFamily="18" charset="0"/>
                          <a:cs typeface="Times New Roman" pitchFamily="18" charset="0"/>
                        </a:rPr>
                        <a:t>ư</a:t>
                      </a:r>
                      <a:r>
                        <a:rPr lang="en-US" sz="3400" dirty="0" err="1">
                          <a:latin typeface="Times New Roman" pitchFamily="18" charset="0"/>
                          <a:cs typeface="Times New Roman" pitchFamily="18" charset="0"/>
                        </a:rPr>
                        <a:t>ơng</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trình</a:t>
                      </a:r>
                      <a:r>
                        <a:rPr lang="en-US" sz="3400" dirty="0">
                          <a:latin typeface="Times New Roman" pitchFamily="18" charset="0"/>
                          <a:cs typeface="Times New Roman" pitchFamily="18" charset="0"/>
                        </a:rPr>
                        <a:t>.</a:t>
                      </a:r>
                    </a:p>
                    <a:p>
                      <a:pPr algn="just"/>
                      <a:r>
                        <a:rPr lang="en-US" sz="3400" dirty="0">
                          <a:latin typeface="Times New Roman" pitchFamily="18" charset="0"/>
                          <a:cs typeface="Times New Roman" pitchFamily="18" charset="0"/>
                        </a:rPr>
                        <a:t>- Đánh giá, xếp </a:t>
                      </a:r>
                      <a:r>
                        <a:rPr lang="en-US" sz="3400" dirty="0" smtClean="0">
                          <a:latin typeface="Times New Roman" pitchFamily="18" charset="0"/>
                          <a:cs typeface="Times New Roman" pitchFamily="18" charset="0"/>
                        </a:rPr>
                        <a:t>hạng.</a:t>
                      </a:r>
                      <a:endParaRPr lang="en-US" sz="34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1741611">
                <a:tc>
                  <a:txBody>
                    <a:bodyPr/>
                    <a:lstStyle/>
                    <a:p>
                      <a:pPr algn="ctr"/>
                      <a:r>
                        <a:rPr lang="en-US" sz="3400" dirty="0" err="1">
                          <a:latin typeface="Times New Roman" pitchFamily="18" charset="0"/>
                          <a:cs typeface="Times New Roman" pitchFamily="18" charset="0"/>
                        </a:rPr>
                        <a:t>Ngữ</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cảnh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đánh</a:t>
                      </a:r>
                      <a:r>
                        <a:rPr lang="en-US" sz="3400" dirty="0">
                          <a:latin typeface="Times New Roman" pitchFamily="18" charset="0"/>
                          <a:cs typeface="Times New Roman" pitchFamily="18" charset="0"/>
                        </a:rPr>
                        <a:t> </a:t>
                      </a:r>
                      <a:r>
                        <a:rPr lang="en-US" sz="3400" dirty="0" err="1">
                          <a:latin typeface="Times New Roman" pitchFamily="18" charset="0"/>
                          <a:cs typeface="Times New Roman" pitchFamily="18" charset="0"/>
                        </a:rPr>
                        <a:t>giá</a:t>
                      </a:r>
                      <a:endParaRPr lang="en-US" sz="3400" dirty="0">
                        <a:latin typeface="Times New Roman" pitchFamily="18" charset="0"/>
                        <a:cs typeface="Times New Roman" pitchFamily="18" charset="0"/>
                      </a:endParaRPr>
                    </a:p>
                  </a:txBody>
                  <a:tcPr/>
                </a:tc>
                <a:tc>
                  <a:txBody>
                    <a:bodyPr/>
                    <a:lstStyle/>
                    <a:p>
                      <a:pPr algn="just"/>
                      <a:r>
                        <a:rPr lang="en-US" sz="3400" dirty="0">
                          <a:latin typeface="Times New Roman" pitchFamily="18" charset="0"/>
                          <a:cs typeface="Times New Roman" pitchFamily="18" charset="0"/>
                        </a:rPr>
                        <a:t>Gắn ngữ cảnh học tập và thực tiễn cuộc sống của </a:t>
                      </a:r>
                      <a:endParaRPr lang="en-US" sz="3400" dirty="0" smtClean="0">
                        <a:latin typeface="Times New Roman" pitchFamily="18" charset="0"/>
                        <a:cs typeface="Times New Roman" pitchFamily="18" charset="0"/>
                      </a:endParaRPr>
                    </a:p>
                    <a:p>
                      <a:pPr algn="just"/>
                      <a:r>
                        <a:rPr lang="en-US" sz="3400" dirty="0" smtClean="0">
                          <a:latin typeface="Times New Roman" pitchFamily="18" charset="0"/>
                          <a:cs typeface="Times New Roman" pitchFamily="18" charset="0"/>
                        </a:rPr>
                        <a:t>học sinh.</a:t>
                      </a:r>
                      <a:endParaRPr lang="en-US" sz="3400" dirty="0">
                        <a:latin typeface="Times New Roman" pitchFamily="18" charset="0"/>
                        <a:cs typeface="Times New Roman" pitchFamily="18" charset="0"/>
                      </a:endParaRPr>
                    </a:p>
                  </a:txBody>
                  <a:tcPr/>
                </a:tc>
                <a:tc>
                  <a:txBody>
                    <a:bodyPr/>
                    <a:lstStyle/>
                    <a:p>
                      <a:pPr algn="just"/>
                      <a:r>
                        <a:rPr lang="en-US" sz="3400" dirty="0">
                          <a:latin typeface="Times New Roman" pitchFamily="18" charset="0"/>
                          <a:cs typeface="Times New Roman" pitchFamily="18" charset="0"/>
                        </a:rPr>
                        <a:t>Gắn với nội dung học tập </a:t>
                      </a:r>
                      <a:r>
                        <a:rPr lang="en-US" sz="3400" dirty="0" smtClean="0">
                          <a:latin typeface="Times New Roman" pitchFamily="18" charset="0"/>
                          <a:cs typeface="Times New Roman" pitchFamily="18" charset="0"/>
                        </a:rPr>
                        <a:t>(</a:t>
                      </a:r>
                      <a:r>
                        <a:rPr lang="en-US" sz="3400" dirty="0" err="1" smtClean="0">
                          <a:latin typeface="Times New Roman" pitchFamily="18" charset="0"/>
                          <a:cs typeface="Times New Roman" pitchFamily="18" charset="0"/>
                        </a:rPr>
                        <a:t>kiến</a:t>
                      </a:r>
                      <a:r>
                        <a:rPr lang="en-US" sz="3400" baseline="0" dirty="0" smtClean="0">
                          <a:latin typeface="Times New Roman" pitchFamily="18" charset="0"/>
                          <a:cs typeface="Times New Roman" pitchFamily="18" charset="0"/>
                        </a:rPr>
                        <a:t> </a:t>
                      </a:r>
                      <a:r>
                        <a:rPr lang="en-US" sz="3400" baseline="0" dirty="0" err="1" smtClean="0">
                          <a:latin typeface="Times New Roman" pitchFamily="18" charset="0"/>
                          <a:cs typeface="Times New Roman" pitchFamily="18" charset="0"/>
                        </a:rPr>
                        <a:t>thức</a:t>
                      </a:r>
                      <a:r>
                        <a:rPr lang="en-US" sz="3400" dirty="0" smtClean="0">
                          <a:latin typeface="Times New Roman" pitchFamily="18" charset="0"/>
                          <a:cs typeface="Times New Roman" pitchFamily="18" charset="0"/>
                        </a:rPr>
                        <a:t>, kĩ</a:t>
                      </a:r>
                      <a:r>
                        <a:rPr lang="en-US" sz="3400" baseline="0" dirty="0" smtClean="0">
                          <a:latin typeface="Times New Roman" pitchFamily="18" charset="0"/>
                          <a:cs typeface="Times New Roman" pitchFamily="18" charset="0"/>
                        </a:rPr>
                        <a:t> năng</a:t>
                      </a:r>
                      <a:r>
                        <a:rPr lang="en-US" sz="3400" dirty="0" smtClean="0">
                          <a:latin typeface="Times New Roman" pitchFamily="18" charset="0"/>
                          <a:cs typeface="Times New Roman" pitchFamily="18" charset="0"/>
                        </a:rPr>
                        <a:t>,</a:t>
                      </a:r>
                      <a:r>
                        <a:rPr lang="en-US" sz="3400" baseline="0" dirty="0" smtClean="0">
                          <a:latin typeface="Times New Roman" pitchFamily="18" charset="0"/>
                          <a:cs typeface="Times New Roman" pitchFamily="18" charset="0"/>
                        </a:rPr>
                        <a:t> thái độ</a:t>
                      </a:r>
                      <a:r>
                        <a:rPr lang="en-US" sz="3400" dirty="0" smtClean="0">
                          <a:latin typeface="Times New Roman" pitchFamily="18" charset="0"/>
                          <a:cs typeface="Times New Roman" pitchFamily="18" charset="0"/>
                        </a:rPr>
                        <a:t>) </a:t>
                      </a:r>
                      <a:r>
                        <a:rPr lang="en-US" sz="3400" dirty="0">
                          <a:latin typeface="Times New Roman" pitchFamily="18" charset="0"/>
                          <a:cs typeface="Times New Roman" pitchFamily="18" charset="0"/>
                        </a:rPr>
                        <a:t>đ</a:t>
                      </a:r>
                      <a:r>
                        <a:rPr lang="vi-VN" sz="3400" dirty="0">
                          <a:latin typeface="Times New Roman" pitchFamily="18" charset="0"/>
                          <a:cs typeface="Times New Roman" pitchFamily="18" charset="0"/>
                        </a:rPr>
                        <a:t>ư</a:t>
                      </a:r>
                      <a:r>
                        <a:rPr lang="en-US" sz="3400" dirty="0" err="1">
                          <a:latin typeface="Times New Roman" pitchFamily="18" charset="0"/>
                          <a:cs typeface="Times New Roman" pitchFamily="18" charset="0"/>
                        </a:rPr>
                        <a:t>ợc</a:t>
                      </a:r>
                      <a:r>
                        <a:rPr lang="en-US" sz="3400" dirty="0">
                          <a:latin typeface="Times New Roman" pitchFamily="18" charset="0"/>
                          <a:cs typeface="Times New Roman" pitchFamily="18" charset="0"/>
                        </a:rPr>
                        <a:t> học trong </a:t>
                      </a:r>
                      <a:r>
                        <a:rPr lang="en-US" sz="3400" dirty="0" smtClean="0">
                          <a:latin typeface="Times New Roman" pitchFamily="18" charset="0"/>
                          <a:cs typeface="Times New Roman" pitchFamily="18" charset="0"/>
                        </a:rPr>
                        <a:t>nhà </a:t>
                      </a:r>
                      <a:r>
                        <a:rPr lang="en-US" sz="3400" dirty="0">
                          <a:latin typeface="Times New Roman" pitchFamily="18" charset="0"/>
                          <a:cs typeface="Times New Roman" pitchFamily="18" charset="0"/>
                        </a:rPr>
                        <a:t>tr</a:t>
                      </a:r>
                      <a:r>
                        <a:rPr lang="vi-VN" sz="3400" dirty="0">
                          <a:latin typeface="Times New Roman" pitchFamily="18" charset="0"/>
                          <a:cs typeface="Times New Roman" pitchFamily="18" charset="0"/>
                        </a:rPr>
                        <a:t>ư</a:t>
                      </a:r>
                      <a:r>
                        <a:rPr lang="en-US" sz="3400" dirty="0" err="1" smtClean="0">
                          <a:latin typeface="Times New Roman" pitchFamily="18" charset="0"/>
                          <a:cs typeface="Times New Roman" pitchFamily="18" charset="0"/>
                        </a:rPr>
                        <a:t>ờng</a:t>
                      </a:r>
                      <a:r>
                        <a:rPr lang="en-US" sz="3400" dirty="0" smtClean="0">
                          <a:latin typeface="Times New Roman" pitchFamily="18" charset="0"/>
                          <a:cs typeface="Times New Roman" pitchFamily="18" charset="0"/>
                        </a:rPr>
                        <a:t>.</a:t>
                      </a:r>
                      <a:endParaRPr lang="en-US" sz="3400" dirty="0">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0996447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0"/>
          <a:ext cx="12192000" cy="6858000"/>
        </p:xfrm>
        <a:graphic>
          <a:graphicData uri="http://schemas.openxmlformats.org/drawingml/2006/table">
            <a:tbl>
              <a:tblPr firstRow="1" bandRow="1">
                <a:tableStyleId>{5C22544A-7EE6-4342-B048-85BDC9FD1C3A}</a:tableStyleId>
              </a:tblPr>
              <a:tblGrid>
                <a:gridCol w="2332383">
                  <a:extLst>
                    <a:ext uri="{9D8B030D-6E8A-4147-A177-3AD203B41FA5}">
                      <a16:colId xmlns:a16="http://schemas.microsoft.com/office/drawing/2014/main" xmlns="" val="20000"/>
                    </a:ext>
                  </a:extLst>
                </a:gridCol>
                <a:gridCol w="4982817">
                  <a:extLst>
                    <a:ext uri="{9D8B030D-6E8A-4147-A177-3AD203B41FA5}">
                      <a16:colId xmlns:a16="http://schemas.microsoft.com/office/drawing/2014/main" xmlns="" val="20001"/>
                    </a:ext>
                  </a:extLst>
                </a:gridCol>
                <a:gridCol w="4876800">
                  <a:extLst>
                    <a:ext uri="{9D8B030D-6E8A-4147-A177-3AD203B41FA5}">
                      <a16:colId xmlns:a16="http://schemas.microsoft.com/office/drawing/2014/main" xmlns="" val="20002"/>
                    </a:ext>
                  </a:extLst>
                </a:gridCol>
              </a:tblGrid>
              <a:tr h="488003">
                <a:tc>
                  <a:txBody>
                    <a:bodyPr/>
                    <a:lstStyle/>
                    <a:p>
                      <a:pPr algn="ctr"/>
                      <a:r>
                        <a:rPr lang="en-US" sz="2800" dirty="0" err="1">
                          <a:solidFill>
                            <a:schemeClr val="bg1"/>
                          </a:solidFill>
                          <a:latin typeface="Times New Roman" pitchFamily="18" charset="0"/>
                          <a:cs typeface="Times New Roman" pitchFamily="18" charset="0"/>
                        </a:rPr>
                        <a:t>Tiêu</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chí</a:t>
                      </a:r>
                      <a:endParaRPr lang="en-US" sz="2800" dirty="0">
                        <a:solidFill>
                          <a:schemeClr val="bg1"/>
                        </a:solidFill>
                        <a:latin typeface="Times New Roman" pitchFamily="18" charset="0"/>
                        <a:cs typeface="Times New Roman" pitchFamily="18" charset="0"/>
                      </a:endParaRPr>
                    </a:p>
                  </a:txBody>
                  <a:tcPr/>
                </a:tc>
                <a:tc>
                  <a:txBody>
                    <a:bodyPr/>
                    <a:lstStyle/>
                    <a:p>
                      <a:pPr algn="ctr"/>
                      <a:r>
                        <a:rPr lang="en-US" sz="2800" dirty="0" err="1">
                          <a:solidFill>
                            <a:schemeClr val="bg1"/>
                          </a:solidFill>
                          <a:latin typeface="Times New Roman" pitchFamily="18" charset="0"/>
                          <a:cs typeface="Times New Roman" pitchFamily="18" charset="0"/>
                        </a:rPr>
                        <a:t>Đánh</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giá</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năng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lực</a:t>
                      </a:r>
                      <a:endParaRPr lang="en-US" sz="2800" dirty="0">
                        <a:solidFill>
                          <a:schemeClr val="bg1"/>
                        </a:solidFill>
                        <a:latin typeface="Times New Roman" pitchFamily="18" charset="0"/>
                        <a:cs typeface="Times New Roman" pitchFamily="18" charset="0"/>
                      </a:endParaRPr>
                    </a:p>
                  </a:txBody>
                  <a:tcPr/>
                </a:tc>
                <a:tc>
                  <a:txBody>
                    <a:bodyPr/>
                    <a:lstStyle/>
                    <a:p>
                      <a:pPr algn="ctr"/>
                      <a:r>
                        <a:rPr lang="en-US" sz="2800" dirty="0" smtClean="0">
                          <a:solidFill>
                            <a:schemeClr val="bg1"/>
                          </a:solidFill>
                          <a:latin typeface="Times New Roman" pitchFamily="18" charset="0"/>
                          <a:cs typeface="Times New Roman" pitchFamily="18" charset="0"/>
                        </a:rPr>
                        <a:t>Đánh giá </a:t>
                      </a:r>
                      <a:r>
                        <a:rPr lang="en-US" sz="2800" baseline="0"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kiến thức</a:t>
                      </a:r>
                      <a:r>
                        <a:rPr lang="en-US" sz="2800" dirty="0">
                          <a:solidFill>
                            <a:schemeClr val="bg1"/>
                          </a:solidFill>
                          <a:latin typeface="Times New Roman" pitchFamily="18" charset="0"/>
                          <a:cs typeface="Times New Roman" pitchFamily="18" charset="0"/>
                        </a:rPr>
                        <a:t>, kĩ năng</a:t>
                      </a:r>
                    </a:p>
                  </a:txBody>
                  <a:tcPr/>
                </a:tc>
                <a:extLst>
                  <a:ext uri="{0D108BD9-81ED-4DB2-BD59-A6C34878D82A}">
                    <a16:rowId xmlns:a16="http://schemas.microsoft.com/office/drawing/2014/main" xmlns="" val="10000"/>
                  </a:ext>
                </a:extLst>
              </a:tr>
              <a:tr h="2095540">
                <a:tc>
                  <a:txBody>
                    <a:bodyPr/>
                    <a:lstStyle/>
                    <a:p>
                      <a:pPr algn="ct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dung ĐG</a:t>
                      </a:r>
                      <a:endParaRPr lang="en-US" sz="2800" dirty="0">
                        <a:latin typeface="Times New Roman" pitchFamily="18" charset="0"/>
                        <a:cs typeface="Times New Roman" pitchFamily="18" charset="0"/>
                      </a:endParaRPr>
                    </a:p>
                  </a:txBody>
                  <a:tcPr/>
                </a:tc>
                <a:tc>
                  <a:txBody>
                    <a:bodyPr/>
                    <a:lstStyle/>
                    <a:p>
                      <a:pPr algn="just"/>
                      <a:r>
                        <a:rPr lang="en-US" sz="2800" baseline="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Kiến </a:t>
                      </a:r>
                      <a:r>
                        <a:rPr lang="en-US" sz="2800" dirty="0">
                          <a:latin typeface="Times New Roman" pitchFamily="18" charset="0"/>
                          <a:cs typeface="Times New Roman" pitchFamily="18" charset="0"/>
                        </a:rPr>
                        <a:t>thức, kĩ năng, thái độ ở nhiều môn học, nhiều </a:t>
                      </a:r>
                      <a:r>
                        <a:rPr lang="en-US" sz="2800" dirty="0" smtClean="0">
                          <a:latin typeface="Times New Roman" pitchFamily="18" charset="0"/>
                          <a:cs typeface="Times New Roman" pitchFamily="18" charset="0"/>
                        </a:rPr>
                        <a:t>hoạt</a:t>
                      </a:r>
                      <a:r>
                        <a:rPr lang="en-US" sz="2800" baseline="0" dirty="0" smtClean="0">
                          <a:latin typeface="Times New Roman" pitchFamily="18" charset="0"/>
                          <a:cs typeface="Times New Roman" pitchFamily="18" charset="0"/>
                        </a:rPr>
                        <a:t> động giáo dục</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trải nghiệm của </a:t>
                      </a:r>
                      <a:r>
                        <a:rPr lang="en-US" sz="2800" dirty="0" smtClean="0">
                          <a:latin typeface="Times New Roman" pitchFamily="18" charset="0"/>
                          <a:cs typeface="Times New Roman" pitchFamily="18" charset="0"/>
                        </a:rPr>
                        <a:t>học</a:t>
                      </a:r>
                      <a:r>
                        <a:rPr lang="en-US" sz="2800" baseline="0" dirty="0" smtClean="0">
                          <a:latin typeface="Times New Roman" pitchFamily="18" charset="0"/>
                          <a:cs typeface="Times New Roman" pitchFamily="18" charset="0"/>
                        </a:rPr>
                        <a:t> sinh</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(tập trung vào </a:t>
                      </a:r>
                      <a:r>
                        <a:rPr lang="en-US" sz="2800" dirty="0" smtClean="0">
                          <a:latin typeface="Times New Roman" pitchFamily="18" charset="0"/>
                          <a:cs typeface="Times New Roman" pitchFamily="18" charset="0"/>
                        </a:rPr>
                        <a:t>năng</a:t>
                      </a:r>
                      <a:r>
                        <a:rPr lang="en-US" sz="2800" baseline="0" dirty="0" smtClean="0">
                          <a:latin typeface="Times New Roman" pitchFamily="18" charset="0"/>
                          <a:cs typeface="Times New Roman" pitchFamily="18" charset="0"/>
                        </a:rPr>
                        <a:t> lực</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thực hiện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txBody>
                  <a:tcPr/>
                </a:tc>
                <a:tc>
                  <a:txBody>
                    <a:bodyPr/>
                    <a:lstStyle/>
                    <a:p>
                      <a:pPr algn="just"/>
                      <a:r>
                        <a:rPr lang="en-US" sz="2800" baseline="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Những </a:t>
                      </a:r>
                      <a:r>
                        <a:rPr lang="en-US" sz="2800" dirty="0">
                          <a:latin typeface="Times New Roman" pitchFamily="18" charset="0"/>
                          <a:cs typeface="Times New Roman" pitchFamily="18" charset="0"/>
                        </a:rPr>
                        <a:t>kiến thức, kĩ năng, thái độ ở một môn </a:t>
                      </a:r>
                      <a:r>
                        <a:rPr lang="en-US" sz="2800" dirty="0" smtClean="0">
                          <a:latin typeface="Times New Roman" pitchFamily="18" charset="0"/>
                          <a:cs typeface="Times New Roman" pitchFamily="18" charset="0"/>
                        </a:rPr>
                        <a:t>học.</a:t>
                      </a:r>
                      <a:endParaRPr lang="en-US" sz="2800"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r h="1291771">
                <a:tc>
                  <a:txBody>
                    <a:bodyPr/>
                    <a:lstStyle/>
                    <a:p>
                      <a:pPr algn="ctr"/>
                      <a:r>
                        <a:rPr lang="en-US" sz="2800" dirty="0" smtClean="0">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Thời điểm đánh</a:t>
                      </a:r>
                      <a:r>
                        <a:rPr lang="en-US" sz="2800" baseline="0" dirty="0" smtClean="0">
                          <a:solidFill>
                            <a:srgbClr val="0000FF"/>
                          </a:solidFill>
                          <a:latin typeface="Times New Roman" pitchFamily="18" charset="0"/>
                          <a:cs typeface="Times New Roman" pitchFamily="18" charset="0"/>
                        </a:rPr>
                        <a:t> giá</a:t>
                      </a:r>
                      <a:endParaRPr lang="en-US" sz="2800" dirty="0">
                        <a:solidFill>
                          <a:srgbClr val="0000FF"/>
                        </a:solidFill>
                        <a:latin typeface="Times New Roman" pitchFamily="18" charset="0"/>
                        <a:cs typeface="Times New Roman" pitchFamily="18" charset="0"/>
                      </a:endParaRPr>
                    </a:p>
                  </a:txBody>
                  <a:tcPr/>
                </a:tc>
                <a:tc>
                  <a:txBody>
                    <a:bodyPr/>
                    <a:lstStyle/>
                    <a:p>
                      <a:r>
                        <a:rPr lang="en-US" sz="2800" dirty="0">
                          <a:solidFill>
                            <a:srgbClr val="0000FF"/>
                          </a:solidFill>
                          <a:latin typeface="Times New Roman" pitchFamily="18" charset="0"/>
                          <a:cs typeface="Times New Roman" pitchFamily="18" charset="0"/>
                        </a:rPr>
                        <a:t>Mọi thời điểm của quá trình dạy học, chú trọng </a:t>
                      </a:r>
                      <a:r>
                        <a:rPr lang="en-US" sz="2800" dirty="0" smtClean="0">
                          <a:solidFill>
                            <a:srgbClr val="0000FF"/>
                          </a:solidFill>
                          <a:latin typeface="Times New Roman" pitchFamily="18" charset="0"/>
                          <a:cs typeface="Times New Roman" pitchFamily="18" charset="0"/>
                        </a:rPr>
                        <a:t>đánh</a:t>
                      </a:r>
                      <a:r>
                        <a:rPr lang="en-US" sz="2800" baseline="0" dirty="0" smtClean="0">
                          <a:solidFill>
                            <a:srgbClr val="0000FF"/>
                          </a:solidFill>
                          <a:latin typeface="Times New Roman" pitchFamily="18" charset="0"/>
                          <a:cs typeface="Times New Roman" pitchFamily="18" charset="0"/>
                        </a:rPr>
                        <a:t> giá</a:t>
                      </a:r>
                      <a:r>
                        <a:rPr lang="en-US" sz="2800" dirty="0" smtClean="0">
                          <a:solidFill>
                            <a:srgbClr val="0000FF"/>
                          </a:solidFill>
                          <a:latin typeface="Times New Roman" pitchFamily="18" charset="0"/>
                          <a:cs typeface="Times New Roman" pitchFamily="18" charset="0"/>
                        </a:rPr>
                        <a:t> </a:t>
                      </a:r>
                      <a:r>
                        <a:rPr lang="en-US" sz="2800" dirty="0">
                          <a:solidFill>
                            <a:srgbClr val="0000FF"/>
                          </a:solidFill>
                          <a:latin typeface="Times New Roman" pitchFamily="18" charset="0"/>
                          <a:cs typeface="Times New Roman" pitchFamily="18" charset="0"/>
                        </a:rPr>
                        <a:t>trong khi </a:t>
                      </a:r>
                      <a:r>
                        <a:rPr lang="en-US" sz="2800" dirty="0" smtClean="0">
                          <a:solidFill>
                            <a:srgbClr val="0000FF"/>
                          </a:solidFill>
                          <a:latin typeface="Times New Roman" pitchFamily="18" charset="0"/>
                          <a:cs typeface="Times New Roman" pitchFamily="18" charset="0"/>
                        </a:rPr>
                        <a:t>học.</a:t>
                      </a:r>
                      <a:endParaRPr lang="en-US" sz="2800" dirty="0">
                        <a:solidFill>
                          <a:srgbClr val="0000FF"/>
                        </a:solidFill>
                        <a:latin typeface="Times New Roman" pitchFamily="18" charset="0"/>
                        <a:cs typeface="Times New Roman" pitchFamily="18" charset="0"/>
                      </a:endParaRPr>
                    </a:p>
                  </a:txBody>
                  <a:tcPr/>
                </a:tc>
                <a:tc>
                  <a:txBody>
                    <a:bodyPr/>
                    <a:lstStyle/>
                    <a:p>
                      <a:r>
                        <a:rPr lang="en-US" sz="2800" dirty="0">
                          <a:solidFill>
                            <a:srgbClr val="0000FF"/>
                          </a:solidFill>
                          <a:latin typeface="Times New Roman" pitchFamily="18" charset="0"/>
                          <a:cs typeface="Times New Roman" pitchFamily="18" charset="0"/>
                        </a:rPr>
                        <a:t>Th</a:t>
                      </a:r>
                      <a:r>
                        <a:rPr lang="vi-VN" sz="2800" dirty="0">
                          <a:solidFill>
                            <a:srgbClr val="0000FF"/>
                          </a:solidFill>
                          <a:latin typeface="Times New Roman" pitchFamily="18" charset="0"/>
                          <a:cs typeface="Times New Roman" pitchFamily="18" charset="0"/>
                        </a:rPr>
                        <a:t>ư</a:t>
                      </a:r>
                      <a:r>
                        <a:rPr lang="en-US" sz="2800" dirty="0" err="1">
                          <a:solidFill>
                            <a:srgbClr val="0000FF"/>
                          </a:solidFill>
                          <a:latin typeface="Times New Roman" pitchFamily="18" charset="0"/>
                          <a:cs typeface="Times New Roman" pitchFamily="18" charset="0"/>
                        </a:rPr>
                        <a:t>ờng</a:t>
                      </a:r>
                      <a:r>
                        <a:rPr lang="en-US" sz="2800" dirty="0">
                          <a:solidFill>
                            <a:srgbClr val="0000FF"/>
                          </a:solidFill>
                          <a:latin typeface="Times New Roman" pitchFamily="18" charset="0"/>
                          <a:cs typeface="Times New Roman" pitchFamily="18" charset="0"/>
                        </a:rPr>
                        <a:t> diễn ra ở những thời điểm nhất định trong quá trình dạy </a:t>
                      </a:r>
                      <a:r>
                        <a:rPr lang="en-US" sz="2800" dirty="0" smtClean="0">
                          <a:solidFill>
                            <a:srgbClr val="0000FF"/>
                          </a:solidFill>
                          <a:latin typeface="Times New Roman" pitchFamily="18" charset="0"/>
                          <a:cs typeface="Times New Roman" pitchFamily="18" charset="0"/>
                        </a:rPr>
                        <a:t>học.</a:t>
                      </a:r>
                      <a:endParaRPr lang="en-US" sz="2800" dirty="0">
                        <a:solidFill>
                          <a:srgbClr val="0000FF"/>
                        </a:solidFill>
                        <a:latin typeface="Times New Roman" pitchFamily="18" charset="0"/>
                        <a:cs typeface="Times New Roman" pitchFamily="18" charset="0"/>
                      </a:endParaRPr>
                    </a:p>
                  </a:txBody>
                  <a:tcPr/>
                </a:tc>
                <a:extLst>
                  <a:ext uri="{0D108BD9-81ED-4DB2-BD59-A6C34878D82A}">
                    <a16:rowId xmlns:a16="http://schemas.microsoft.com/office/drawing/2014/main" xmlns="" val="10002"/>
                  </a:ext>
                </a:extLst>
              </a:tr>
              <a:tr h="1291771">
                <a:tc>
                  <a:txBody>
                    <a:bodyPr/>
                    <a:lstStyle/>
                    <a:p>
                      <a:pPr algn="ctr"/>
                      <a:r>
                        <a:rPr lang="en-US" sz="2800" dirty="0" smtClean="0">
                          <a:solidFill>
                            <a:schemeClr val="tx1"/>
                          </a:solidFill>
                          <a:latin typeface="Times New Roman" pitchFamily="18" charset="0"/>
                          <a:cs typeface="Times New Roman" pitchFamily="18" charset="0"/>
                        </a:rPr>
                        <a:t>Công</a:t>
                      </a:r>
                      <a:r>
                        <a:rPr lang="en-US" sz="2800" baseline="0" dirty="0" smtClean="0">
                          <a:solidFill>
                            <a:schemeClr val="tx1"/>
                          </a:solidFill>
                          <a:latin typeface="Times New Roman" pitchFamily="18" charset="0"/>
                          <a:cs typeface="Times New Roman" pitchFamily="18" charset="0"/>
                        </a:rPr>
                        <a:t> cụ </a:t>
                      </a:r>
                    </a:p>
                    <a:p>
                      <a:pPr algn="ctr"/>
                      <a:r>
                        <a:rPr lang="en-US" sz="2800" baseline="0" dirty="0" smtClean="0">
                          <a:solidFill>
                            <a:schemeClr val="tx1"/>
                          </a:solidFill>
                          <a:latin typeface="Times New Roman" pitchFamily="18" charset="0"/>
                          <a:cs typeface="Times New Roman" pitchFamily="18" charset="0"/>
                        </a:rPr>
                        <a:t>đánh giá</a:t>
                      </a:r>
                      <a:endParaRPr lang="en-US" sz="2800" dirty="0">
                        <a:solidFill>
                          <a:schemeClr val="tx1"/>
                        </a:solidFill>
                        <a:latin typeface="Times New Roman" pitchFamily="18" charset="0"/>
                        <a:cs typeface="Times New Roman" pitchFamily="18" charset="0"/>
                      </a:endParaRPr>
                    </a:p>
                  </a:txBody>
                  <a:tcPr>
                    <a:solidFill>
                      <a:srgbClr val="00FFFF"/>
                    </a:solidFill>
                  </a:tcPr>
                </a:tc>
                <a:tc>
                  <a:txBody>
                    <a:bodyPr/>
                    <a:lstStyle/>
                    <a:p>
                      <a:r>
                        <a:rPr lang="en-US" sz="2800" dirty="0" smtClean="0">
                          <a:solidFill>
                            <a:schemeClr val="tx1"/>
                          </a:solidFill>
                          <a:latin typeface="Times New Roman" pitchFamily="18" charset="0"/>
                          <a:cs typeface="Times New Roman" pitchFamily="18" charset="0"/>
                        </a:rPr>
                        <a:t>Nhiệm</a:t>
                      </a:r>
                      <a:r>
                        <a:rPr lang="en-US" sz="2800" baseline="0" dirty="0" smtClean="0">
                          <a:solidFill>
                            <a:schemeClr val="tx1"/>
                          </a:solidFill>
                          <a:latin typeface="Times New Roman" pitchFamily="18" charset="0"/>
                          <a:cs typeface="Times New Roman" pitchFamily="18" charset="0"/>
                        </a:rPr>
                        <a:t> vụ, bài tập tình huống, bối cảnh thực.</a:t>
                      </a:r>
                      <a:endParaRPr lang="en-US" sz="2800" dirty="0">
                        <a:solidFill>
                          <a:schemeClr val="tx1"/>
                        </a:solidFill>
                        <a:latin typeface="Times New Roman" pitchFamily="18" charset="0"/>
                        <a:cs typeface="Times New Roman" pitchFamily="18" charset="0"/>
                      </a:endParaRPr>
                    </a:p>
                  </a:txBody>
                  <a:tcPr>
                    <a:solidFill>
                      <a:srgbClr val="00FFFF"/>
                    </a:solidFill>
                  </a:tcPr>
                </a:tc>
                <a:tc>
                  <a:txBody>
                    <a:bodyPr/>
                    <a:lstStyle/>
                    <a:p>
                      <a:r>
                        <a:rPr lang="en-US" sz="2800" dirty="0" smtClean="0">
                          <a:solidFill>
                            <a:schemeClr val="tx1"/>
                          </a:solidFill>
                          <a:latin typeface="Times New Roman" pitchFamily="18" charset="0"/>
                          <a:cs typeface="Times New Roman" pitchFamily="18" charset="0"/>
                        </a:rPr>
                        <a:t>Diễn</a:t>
                      </a:r>
                      <a:r>
                        <a:rPr lang="en-US" sz="2800" baseline="0" dirty="0" smtClean="0">
                          <a:solidFill>
                            <a:schemeClr val="tx1"/>
                          </a:solidFill>
                          <a:latin typeface="Times New Roman" pitchFamily="18" charset="0"/>
                          <a:cs typeface="Times New Roman" pitchFamily="18" charset="0"/>
                        </a:rPr>
                        <a:t> ra ở thời điểm nhất định trong quá trình dạy học, đặc biệt là trước và sau khi dạy.</a:t>
                      </a:r>
                      <a:endParaRPr lang="en-US" sz="2800" dirty="0">
                        <a:solidFill>
                          <a:schemeClr val="tx1"/>
                        </a:solidFill>
                        <a:latin typeface="Times New Roman" pitchFamily="18" charset="0"/>
                        <a:cs typeface="Times New Roman" pitchFamily="18" charset="0"/>
                      </a:endParaRPr>
                    </a:p>
                  </a:txBody>
                  <a:tcPr>
                    <a:solidFill>
                      <a:srgbClr val="00FFFF"/>
                    </a:solidFill>
                  </a:tcPr>
                </a:tc>
                <a:extLst>
                  <a:ext uri="{0D108BD9-81ED-4DB2-BD59-A6C34878D82A}">
                    <a16:rowId xmlns:a16="http://schemas.microsoft.com/office/drawing/2014/main" xmlns="" val="10003"/>
                  </a:ext>
                </a:extLst>
              </a:tr>
              <a:tr h="1291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err="1" smtClean="0">
                          <a:solidFill>
                            <a:srgbClr val="000099"/>
                          </a:solidFill>
                          <a:latin typeface="Times New Roman" pitchFamily="18" charset="0"/>
                          <a:cs typeface="Times New Roman" pitchFamily="18" charset="0"/>
                        </a:rPr>
                        <a:t>Kết</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quả</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đánh</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giá</a:t>
                      </a:r>
                      <a:endParaRPr lang="en-US" sz="2800" dirty="0" smtClean="0">
                        <a:solidFill>
                          <a:srgbClr val="000099"/>
                        </a:solidFill>
                        <a:latin typeface="Times New Roman" pitchFamily="18" charset="0"/>
                        <a:cs typeface="Times New Roman" pitchFamily="18" charset="0"/>
                      </a:endParaRPr>
                    </a:p>
                  </a:txBody>
                  <a:tcPr>
                    <a:solidFill>
                      <a:srgbClr val="E2FE8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0099"/>
                          </a:solidFill>
                          <a:latin typeface="Times New Roman" pitchFamily="18" charset="0"/>
                          <a:cs typeface="Times New Roman" pitchFamily="18" charset="0"/>
                        </a:rPr>
                        <a:t>Năng lực phụ thuộc vào độ khó của nhiệm vụ/bài tập.</a:t>
                      </a:r>
                    </a:p>
                  </a:txBody>
                  <a:tcPr>
                    <a:solidFill>
                      <a:srgbClr val="E2FE8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smtClean="0">
                          <a:solidFill>
                            <a:srgbClr val="000099"/>
                          </a:solidFill>
                          <a:latin typeface="Times New Roman" pitchFamily="18" charset="0"/>
                          <a:cs typeface="Times New Roman" pitchFamily="18" charset="0"/>
                        </a:rPr>
                        <a:t>Năng</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lực</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phụ</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thuộc</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vào</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số</a:t>
                      </a:r>
                      <a:r>
                        <a:rPr lang="en-US" sz="2800" dirty="0" smtClean="0">
                          <a:solidFill>
                            <a:srgbClr val="000099"/>
                          </a:solidFill>
                          <a:latin typeface="Times New Roman" pitchFamily="18" charset="0"/>
                          <a:cs typeface="Times New Roman" pitchFamily="18" charset="0"/>
                        </a:rPr>
                        <a:t> l</a:t>
                      </a:r>
                      <a:r>
                        <a:rPr lang="vi-VN" sz="2800" dirty="0" smtClean="0">
                          <a:solidFill>
                            <a:srgbClr val="000099"/>
                          </a:solidFill>
                          <a:latin typeface="Times New Roman" pitchFamily="18" charset="0"/>
                          <a:cs typeface="Times New Roman" pitchFamily="18" charset="0"/>
                        </a:rPr>
                        <a:t>ư</a:t>
                      </a:r>
                      <a:r>
                        <a:rPr lang="en-US" sz="2800" dirty="0" err="1" smtClean="0">
                          <a:solidFill>
                            <a:srgbClr val="000099"/>
                          </a:solidFill>
                          <a:latin typeface="Times New Roman" pitchFamily="18" charset="0"/>
                          <a:cs typeface="Times New Roman" pitchFamily="18" charset="0"/>
                        </a:rPr>
                        <a:t>ợng</a:t>
                      </a:r>
                      <a:r>
                        <a:rPr lang="en-US" sz="2800" dirty="0" smtClean="0">
                          <a:solidFill>
                            <a:srgbClr val="000099"/>
                          </a:solidFill>
                          <a:latin typeface="Times New Roman" pitchFamily="18" charset="0"/>
                          <a:cs typeface="Times New Roman" pitchFamily="18" charset="0"/>
                        </a:rPr>
                        <a:t> đ</a:t>
                      </a:r>
                      <a:r>
                        <a:rPr lang="vi-VN" sz="2800" dirty="0" smtClean="0">
                          <a:solidFill>
                            <a:srgbClr val="000099"/>
                          </a:solidFill>
                          <a:latin typeface="Times New Roman" pitchFamily="18" charset="0"/>
                          <a:cs typeface="Times New Roman" pitchFamily="18" charset="0"/>
                        </a:rPr>
                        <a:t>ơ</a:t>
                      </a:r>
                      <a:r>
                        <a:rPr lang="en-US" sz="2800" dirty="0" smtClean="0">
                          <a:solidFill>
                            <a:srgbClr val="000099"/>
                          </a:solidFill>
                          <a:latin typeface="Times New Roman" pitchFamily="18" charset="0"/>
                          <a:cs typeface="Times New Roman" pitchFamily="18" charset="0"/>
                        </a:rPr>
                        <a:t>n </a:t>
                      </a:r>
                      <a:r>
                        <a:rPr lang="en-US" sz="2800" dirty="0" err="1" smtClean="0">
                          <a:solidFill>
                            <a:srgbClr val="000099"/>
                          </a:solidFill>
                          <a:latin typeface="Times New Roman" pitchFamily="18" charset="0"/>
                          <a:cs typeface="Times New Roman" pitchFamily="18" charset="0"/>
                        </a:rPr>
                        <a:t>vị</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kiến</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thức</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kĩ</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năng</a:t>
                      </a:r>
                      <a:r>
                        <a:rPr lang="en-US" sz="2800" dirty="0" smtClean="0">
                          <a:solidFill>
                            <a:srgbClr val="000099"/>
                          </a:solidFill>
                          <a:latin typeface="Times New Roman" pitchFamily="18" charset="0"/>
                          <a:cs typeface="Times New Roman" pitchFamily="18" charset="0"/>
                        </a:rPr>
                        <a:t> </a:t>
                      </a:r>
                      <a:r>
                        <a:rPr lang="en-US" sz="2800" dirty="0" err="1" smtClean="0">
                          <a:solidFill>
                            <a:srgbClr val="000099"/>
                          </a:solidFill>
                          <a:latin typeface="Times New Roman" pitchFamily="18" charset="0"/>
                          <a:cs typeface="Times New Roman" pitchFamily="18" charset="0"/>
                        </a:rPr>
                        <a:t>đạt</a:t>
                      </a:r>
                      <a:r>
                        <a:rPr lang="en-US" sz="2800" dirty="0" smtClean="0">
                          <a:solidFill>
                            <a:srgbClr val="000099"/>
                          </a:solidFill>
                          <a:latin typeface="Times New Roman" pitchFamily="18" charset="0"/>
                          <a:cs typeface="Times New Roman" pitchFamily="18" charset="0"/>
                        </a:rPr>
                        <a:t> đ</a:t>
                      </a:r>
                      <a:r>
                        <a:rPr lang="vi-VN" sz="2800" dirty="0" smtClean="0">
                          <a:solidFill>
                            <a:srgbClr val="000099"/>
                          </a:solidFill>
                          <a:latin typeface="Times New Roman" pitchFamily="18" charset="0"/>
                          <a:cs typeface="Times New Roman" pitchFamily="18" charset="0"/>
                        </a:rPr>
                        <a:t>ư</a:t>
                      </a:r>
                      <a:r>
                        <a:rPr lang="en-US" sz="2800" dirty="0" err="1" smtClean="0">
                          <a:solidFill>
                            <a:srgbClr val="000099"/>
                          </a:solidFill>
                          <a:latin typeface="Times New Roman" pitchFamily="18" charset="0"/>
                          <a:cs typeface="Times New Roman" pitchFamily="18" charset="0"/>
                        </a:rPr>
                        <a:t>ợc</a:t>
                      </a:r>
                      <a:endParaRPr lang="en-US" sz="2800" dirty="0" smtClean="0">
                        <a:solidFill>
                          <a:srgbClr val="000099"/>
                        </a:solidFill>
                        <a:latin typeface="Times New Roman" pitchFamily="18" charset="0"/>
                        <a:cs typeface="Times New Roman" pitchFamily="18" charset="0"/>
                      </a:endParaRPr>
                    </a:p>
                  </a:txBody>
                  <a:tcPr>
                    <a:solidFill>
                      <a:srgbClr val="E2FE8A"/>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6602679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2706" y="0"/>
            <a:ext cx="10889293" cy="6858000"/>
          </a:xfrm>
        </p:spPr>
        <p:txBody>
          <a:bodyPr>
            <a:noAutofit/>
          </a:bodyPr>
          <a:lstStyle/>
          <a:p>
            <a:pPr algn="ctr">
              <a:spcBef>
                <a:spcPts val="0"/>
              </a:spcBef>
              <a:buNone/>
            </a:pPr>
            <a:r>
              <a:rPr lang="en-US" b="1" dirty="0" err="1">
                <a:solidFill>
                  <a:srgbClr val="FF0000"/>
                </a:solidFill>
                <a:latin typeface="Times New Roman" pitchFamily="18" charset="0"/>
                <a:cs typeface="Times New Roman" pitchFamily="18" charset="0"/>
              </a:rPr>
              <a:t>Định</a:t>
            </a:r>
            <a:r>
              <a:rPr lang="en-US" b="1" dirty="0">
                <a:solidFill>
                  <a:srgbClr val="FF0000"/>
                </a:solidFill>
                <a:latin typeface="Times New Roman" pitchFamily="18" charset="0"/>
                <a:cs typeface="Times New Roman" pitchFamily="18" charset="0"/>
              </a:rPr>
              <a:t> h</a:t>
            </a:r>
            <a:r>
              <a:rPr lang="vi-VN" b="1" dirty="0">
                <a:solidFill>
                  <a:srgbClr val="FF0000"/>
                </a:solidFill>
                <a:latin typeface="Times New Roman" pitchFamily="18" charset="0"/>
                <a:cs typeface="Times New Roman" pitchFamily="18" charset="0"/>
              </a:rPr>
              <a:t>ư</a:t>
            </a:r>
            <a:r>
              <a:rPr lang="en-US" b="1" dirty="0" err="1">
                <a:solidFill>
                  <a:srgbClr val="FF0000"/>
                </a:solidFill>
                <a:latin typeface="Times New Roman" pitchFamily="18" charset="0"/>
                <a:cs typeface="Times New Roman" pitchFamily="18" charset="0"/>
              </a:rPr>
              <a:t>ớng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kiểm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đánh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theo</a:t>
            </a:r>
            <a:r>
              <a:rPr lang="en-US" b="1" dirty="0">
                <a:solidFill>
                  <a:srgbClr val="FF0000"/>
                </a:solidFill>
                <a:latin typeface="Times New Roman" pitchFamily="18" charset="0"/>
                <a:cs typeface="Times New Roman" pitchFamily="18" charset="0"/>
              </a:rPr>
              <a:t> h</a:t>
            </a:r>
            <a:r>
              <a:rPr lang="vi-VN" b="1" dirty="0">
                <a:solidFill>
                  <a:srgbClr val="FF0000"/>
                </a:solidFill>
                <a:latin typeface="Times New Roman" pitchFamily="18" charset="0"/>
                <a:cs typeface="Times New Roman" pitchFamily="18" charset="0"/>
              </a:rPr>
              <a:t>ư</a:t>
            </a:r>
            <a:r>
              <a:rPr lang="en-US" b="1" dirty="0" err="1">
                <a:solidFill>
                  <a:srgbClr val="FF0000"/>
                </a:solidFill>
                <a:latin typeface="Times New Roman" pitchFamily="18" charset="0"/>
                <a:cs typeface="Times New Roman" pitchFamily="18" charset="0"/>
              </a:rPr>
              <a:t>ớng</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tiếp</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cận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năng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lực</a:t>
            </a:r>
            <a:endParaRPr lang="en-US" b="1" dirty="0">
              <a:solidFill>
                <a:srgbClr val="FF0000"/>
              </a:solidFill>
              <a:latin typeface="Times New Roman" pitchFamily="18" charset="0"/>
              <a:cs typeface="Times New Roman" pitchFamily="18" charset="0"/>
            </a:endParaRPr>
          </a:p>
          <a:p>
            <a:pPr algn="just">
              <a:lnSpc>
                <a:spcPct val="130000"/>
              </a:lnSpc>
              <a:spcBef>
                <a:spcPts val="450"/>
              </a:spcBef>
              <a:buFontTx/>
              <a:buAutoNum type="arabicParenBoth"/>
            </a:pP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Đánh</a:t>
            </a:r>
            <a:r>
              <a:rPr lang="en-US" altLang="en-US" dirty="0" smtClean="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giá </a:t>
            </a:r>
            <a:r>
              <a:rPr lang="vi-VN" altLang="en-US" dirty="0">
                <a:latin typeface="Times New Roman" panose="02020603050405020304" pitchFamily="18" charset="0"/>
                <a:cs typeface="Times New Roman" panose="02020603050405020304" pitchFamily="18" charset="0"/>
              </a:rPr>
              <a:t>phải </a:t>
            </a:r>
            <a:r>
              <a:rPr lang="vi-VN" altLang="en-US" i="1" dirty="0">
                <a:latin typeface="Times New Roman" panose="02020603050405020304" pitchFamily="18" charset="0"/>
                <a:cs typeface="Times New Roman" panose="02020603050405020304" pitchFamily="18" charset="0"/>
              </a:rPr>
              <a:t>hướng tới sự phát triển </a:t>
            </a:r>
            <a:r>
              <a:rPr lang="en-US" altLang="en-US" i="1" dirty="0">
                <a:latin typeface="Times New Roman" panose="02020603050405020304" pitchFamily="18" charset="0"/>
                <a:cs typeface="Times New Roman" panose="02020603050405020304" pitchFamily="18" charset="0"/>
              </a:rPr>
              <a:t>phẩm chất</a:t>
            </a:r>
            <a:r>
              <a:rPr lang="vi-VN" altLang="en-US" i="1" dirty="0">
                <a:latin typeface="Times New Roman" panose="02020603050405020304" pitchFamily="18" charset="0"/>
                <a:cs typeface="Times New Roman" panose="02020603050405020304" pitchFamily="18" charset="0"/>
              </a:rPr>
              <a:t> và </a:t>
            </a:r>
            <a:r>
              <a:rPr lang="en-US" altLang="en-US" i="1" dirty="0">
                <a:latin typeface="Times New Roman" panose="02020603050405020304" pitchFamily="18" charset="0"/>
                <a:cs typeface="Times New Roman" panose="02020603050405020304" pitchFamily="18" charset="0"/>
              </a:rPr>
              <a:t>năng lực</a:t>
            </a:r>
            <a:r>
              <a:rPr lang="vi-VN" altLang="en-US" i="1" dirty="0">
                <a:latin typeface="Times New Roman" panose="02020603050405020304" pitchFamily="18" charset="0"/>
                <a:cs typeface="Times New Roman" panose="02020603050405020304" pitchFamily="18" charset="0"/>
              </a:rPr>
              <a:t> của </a:t>
            </a:r>
            <a:r>
              <a:rPr lang="en-US" altLang="en-US" i="1" dirty="0">
                <a:latin typeface="Times New Roman" panose="02020603050405020304" pitchFamily="18" charset="0"/>
                <a:cs typeface="Times New Roman" panose="02020603050405020304" pitchFamily="18" charset="0"/>
              </a:rPr>
              <a:t>HS</a:t>
            </a:r>
            <a:r>
              <a:rPr lang="vi-VN" altLang="en-US" i="1"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thông qua mức độ đạt chuẩn</a:t>
            </a:r>
            <a:r>
              <a:rPr lang="en-US" altLang="en-US" dirty="0">
                <a:latin typeface="Times New Roman" panose="02020603050405020304" pitchFamily="18" charset="0"/>
                <a:cs typeface="Times New Roman" panose="02020603050405020304" pitchFamily="18" charset="0"/>
              </a:rPr>
              <a:t> kiến thức, kỹ năng, thái độ</a:t>
            </a:r>
            <a:r>
              <a:rPr lang="vi-VN" altLang="en-US" dirty="0">
                <a:latin typeface="Times New Roman" panose="02020603050405020304" pitchFamily="18" charset="0"/>
                <a:cs typeface="Times New Roman" panose="02020603050405020304" pitchFamily="18" charset="0"/>
              </a:rPr>
              <a:t> và các biểu hiện </a:t>
            </a:r>
            <a:r>
              <a:rPr lang="en-US" altLang="en-US" dirty="0">
                <a:latin typeface="Times New Roman" panose="02020603050405020304" pitchFamily="18" charset="0"/>
                <a:cs typeface="Times New Roman" panose="02020603050405020304" pitchFamily="18" charset="0"/>
              </a:rPr>
              <a:t>phẩm chất và năng lực </a:t>
            </a:r>
            <a:r>
              <a:rPr lang="vi-VN" altLang="en-US" dirty="0">
                <a:latin typeface="Times New Roman" panose="02020603050405020304" pitchFamily="18" charset="0"/>
                <a:cs typeface="Times New Roman" panose="02020603050405020304" pitchFamily="18" charset="0"/>
              </a:rPr>
              <a:t>của </a:t>
            </a:r>
            <a:r>
              <a:rPr lang="en-US" altLang="en-US" dirty="0">
                <a:latin typeface="Times New Roman" panose="02020603050405020304" pitchFamily="18" charset="0"/>
                <a:cs typeface="Times New Roman" panose="02020603050405020304" pitchFamily="18" charset="0"/>
              </a:rPr>
              <a:t>HS </a:t>
            </a:r>
            <a:r>
              <a:rPr lang="vi-VN" altLang="en-US" dirty="0">
                <a:latin typeface="Times New Roman" panose="02020603050405020304" pitchFamily="18" charset="0"/>
                <a:cs typeface="Times New Roman" panose="02020603050405020304" pitchFamily="18" charset="0"/>
              </a:rPr>
              <a:t>dựa trên mục tiêu </a:t>
            </a:r>
            <a:r>
              <a:rPr lang="en-US" altLang="en-US" dirty="0">
                <a:latin typeface="Times New Roman" panose="02020603050405020304" pitchFamily="18" charset="0"/>
                <a:cs typeface="Times New Roman" panose="02020603050405020304" pitchFamily="18" charset="0"/>
              </a:rPr>
              <a:t>giáo dục</a:t>
            </a:r>
            <a:r>
              <a:rPr lang="vi-VN" altLang="en-US" dirty="0">
                <a:latin typeface="Times New Roman" panose="02020603050405020304" pitchFamily="18" charset="0"/>
                <a:cs typeface="Times New Roman" panose="02020603050405020304" pitchFamily="18" charset="0"/>
              </a:rPr>
              <a:t>; </a:t>
            </a:r>
            <a:r>
              <a:rPr lang="vi-VN" altLang="en-US" i="1" dirty="0">
                <a:latin typeface="Times New Roman" panose="02020603050405020304" pitchFamily="18" charset="0"/>
                <a:cs typeface="Times New Roman" panose="02020603050405020304" pitchFamily="18" charset="0"/>
              </a:rPr>
              <a:t>coi trọng </a:t>
            </a:r>
            <a:r>
              <a:rPr lang="en-US" altLang="en-US" i="1" dirty="0">
                <a:latin typeface="Times New Roman" panose="02020603050405020304" pitchFamily="18" charset="0"/>
                <a:cs typeface="Times New Roman" panose="02020603050405020304" pitchFamily="18" charset="0"/>
              </a:rPr>
              <a:t>đánh giá</a:t>
            </a:r>
            <a:r>
              <a:rPr lang="vi-VN" altLang="en-US" i="1" dirty="0">
                <a:latin typeface="Times New Roman" panose="02020603050405020304" pitchFamily="18" charset="0"/>
                <a:cs typeface="Times New Roman" panose="02020603050405020304" pitchFamily="18" charset="0"/>
              </a:rPr>
              <a:t> để giúp đỡ </a:t>
            </a:r>
            <a:r>
              <a:rPr lang="en-US" altLang="en-US" i="1" dirty="0">
                <a:latin typeface="Times New Roman" panose="02020603050405020304" pitchFamily="18" charset="0"/>
                <a:cs typeface="Times New Roman" panose="02020603050405020304" pitchFamily="18" charset="0"/>
              </a:rPr>
              <a:t>HS</a:t>
            </a:r>
            <a:r>
              <a:rPr lang="vi-VN" altLang="en-US" i="1" dirty="0">
                <a:latin typeface="Times New Roman" panose="02020603050405020304" pitchFamily="18" charset="0"/>
                <a:cs typeface="Times New Roman" panose="02020603050405020304" pitchFamily="18" charset="0"/>
              </a:rPr>
              <a:t> về phương pháp </a:t>
            </a:r>
            <a:r>
              <a:rPr lang="en-US" altLang="en-US" i="1" dirty="0">
                <a:latin typeface="Times New Roman" panose="02020603050405020304" pitchFamily="18" charset="0"/>
                <a:cs typeface="Times New Roman" panose="02020603050405020304" pitchFamily="18" charset="0"/>
              </a:rPr>
              <a:t>học tập</a:t>
            </a:r>
            <a:r>
              <a:rPr lang="vi-VN" altLang="en-US" dirty="0">
                <a:latin typeface="Times New Roman" panose="02020603050405020304" pitchFamily="18" charset="0"/>
                <a:cs typeface="Times New Roman" panose="02020603050405020304" pitchFamily="18" charset="0"/>
              </a:rPr>
              <a:t>.</a:t>
            </a:r>
          </a:p>
          <a:p>
            <a:pPr algn="just">
              <a:lnSpc>
                <a:spcPct val="130000"/>
              </a:lnSpc>
              <a:spcBef>
                <a:spcPts val="450"/>
              </a:spcBef>
              <a:buFontTx/>
              <a:buAutoNum type="arabicParenBoth"/>
            </a:pPr>
            <a:r>
              <a:rPr lang="en-US" altLang="en-US" dirty="0">
                <a:latin typeface="Times New Roman" pitchFamily="18" charset="0"/>
                <a:cs typeface="Times New Roman" pitchFamily="18" charset="0"/>
              </a:rPr>
              <a:t> </a:t>
            </a:r>
            <a:r>
              <a:rPr lang="vi-VN" altLang="en-US" dirty="0" smtClean="0">
                <a:latin typeface="Times New Roman" panose="02020603050405020304" pitchFamily="18" charset="0"/>
                <a:cs typeface="Times New Roman" panose="02020603050405020304" pitchFamily="18" charset="0"/>
              </a:rPr>
              <a:t>Chú </a:t>
            </a:r>
            <a:r>
              <a:rPr lang="vi-VN" altLang="en-US" dirty="0">
                <a:latin typeface="Times New Roman" panose="02020603050405020304" pitchFamily="18" charset="0"/>
                <a:cs typeface="Times New Roman" panose="02020603050405020304" pitchFamily="18" charset="0"/>
              </a:rPr>
              <a:t>trọng </a:t>
            </a:r>
            <a:r>
              <a:rPr lang="en-US" altLang="en-US" dirty="0">
                <a:latin typeface="Times New Roman" panose="02020603050405020304" pitchFamily="18" charset="0"/>
                <a:cs typeface="Times New Roman" panose="02020603050405020304" pitchFamily="18" charset="0"/>
              </a:rPr>
              <a:t>đánh giá</a:t>
            </a:r>
            <a:r>
              <a:rPr lang="vi-VN" altLang="en-US" dirty="0">
                <a:latin typeface="Times New Roman" panose="02020603050405020304" pitchFamily="18" charset="0"/>
                <a:cs typeface="Times New Roman" panose="02020603050405020304" pitchFamily="18" charset="0"/>
              </a:rPr>
              <a:t> </a:t>
            </a:r>
            <a:r>
              <a:rPr lang="vi-VN" altLang="en-US" i="1" dirty="0">
                <a:latin typeface="Times New Roman" panose="02020603050405020304" pitchFamily="18" charset="0"/>
                <a:cs typeface="Times New Roman" panose="02020603050405020304" pitchFamily="18" charset="0"/>
              </a:rPr>
              <a:t>thường xuyên, kết hợp </a:t>
            </a:r>
            <a:r>
              <a:rPr lang="en-US" altLang="en-US" i="1" dirty="0">
                <a:latin typeface="Times New Roman" panose="02020603050405020304" pitchFamily="18" charset="0"/>
                <a:cs typeface="Times New Roman" panose="02020603050405020304" pitchFamily="18" charset="0"/>
              </a:rPr>
              <a:t>đánh giá</a:t>
            </a:r>
            <a:r>
              <a:rPr lang="vi-VN" altLang="en-US" i="1" dirty="0">
                <a:latin typeface="Times New Roman" panose="02020603050405020304" pitchFamily="18" charset="0"/>
                <a:cs typeface="Times New Roman" panose="02020603050405020304" pitchFamily="18" charset="0"/>
              </a:rPr>
              <a:t> quá trình và </a:t>
            </a:r>
            <a:r>
              <a:rPr lang="en-US" altLang="en-US" i="1" dirty="0">
                <a:latin typeface="Times New Roman" panose="02020603050405020304" pitchFamily="18" charset="0"/>
                <a:cs typeface="Times New Roman" panose="02020603050405020304" pitchFamily="18" charset="0"/>
              </a:rPr>
              <a:t>đánh giá</a:t>
            </a:r>
            <a:r>
              <a:rPr lang="vi-VN" altLang="en-US" i="1" dirty="0">
                <a:latin typeface="Times New Roman" panose="02020603050405020304" pitchFamily="18" charset="0"/>
                <a:cs typeface="Times New Roman" panose="02020603050405020304" pitchFamily="18" charset="0"/>
              </a:rPr>
              <a:t> tổng kết cuối kỳ, cuối năm học. </a:t>
            </a:r>
            <a:r>
              <a:rPr lang="vi-VN" altLang="en-US" dirty="0">
                <a:latin typeface="Times New Roman" panose="02020603050405020304" pitchFamily="18" charset="0"/>
                <a:cs typeface="Times New Roman" panose="02020603050405020304" pitchFamily="18" charset="0"/>
              </a:rPr>
              <a:t>Kết hợp </a:t>
            </a:r>
            <a:r>
              <a:rPr lang="en-US" altLang="en-US" i="1" dirty="0">
                <a:latin typeface="Times New Roman" panose="02020603050405020304" pitchFamily="18" charset="0"/>
                <a:cs typeface="Times New Roman" panose="02020603050405020304" pitchFamily="18" charset="0"/>
              </a:rPr>
              <a:t>đánh giá</a:t>
            </a:r>
            <a:r>
              <a:rPr lang="vi-VN" altLang="en-US" i="1" dirty="0">
                <a:latin typeface="Times New Roman" panose="02020603050405020304" pitchFamily="18" charset="0"/>
                <a:cs typeface="Times New Roman" panose="02020603050405020304" pitchFamily="18" charset="0"/>
              </a:rPr>
              <a:t> của </a:t>
            </a:r>
            <a:r>
              <a:rPr lang="en-US" altLang="en-US" i="1" dirty="0">
                <a:latin typeface="Times New Roman" panose="02020603050405020304" pitchFamily="18" charset="0"/>
                <a:cs typeface="Times New Roman" panose="02020603050405020304" pitchFamily="18" charset="0"/>
              </a:rPr>
              <a:t>GV</a:t>
            </a:r>
            <a:r>
              <a:rPr lang="vi-VN" altLang="en-US" i="1" dirty="0">
                <a:latin typeface="Times New Roman" panose="02020603050405020304" pitchFamily="18" charset="0"/>
                <a:cs typeface="Times New Roman" panose="02020603050405020304" pitchFamily="18" charset="0"/>
              </a:rPr>
              <a:t> với tự </a:t>
            </a:r>
            <a:r>
              <a:rPr lang="en-US" altLang="en-US" i="1" dirty="0">
                <a:latin typeface="Times New Roman" panose="02020603050405020304" pitchFamily="18" charset="0"/>
                <a:cs typeface="Times New Roman" panose="02020603050405020304" pitchFamily="18" charset="0"/>
              </a:rPr>
              <a:t>đánh giá</a:t>
            </a:r>
            <a:r>
              <a:rPr lang="vi-VN" altLang="en-US" i="1" dirty="0">
                <a:latin typeface="Times New Roman" panose="02020603050405020304" pitchFamily="18" charset="0"/>
                <a:cs typeface="Times New Roman" panose="02020603050405020304" pitchFamily="18" charset="0"/>
              </a:rPr>
              <a:t> và </a:t>
            </a:r>
            <a:r>
              <a:rPr lang="en-US" altLang="en-US" i="1" dirty="0">
                <a:latin typeface="Times New Roman" panose="02020603050405020304" pitchFamily="18" charset="0"/>
                <a:cs typeface="Times New Roman" panose="02020603050405020304" pitchFamily="18" charset="0"/>
              </a:rPr>
              <a:t>đánh giá </a:t>
            </a:r>
            <a:r>
              <a:rPr lang="vi-VN" altLang="en-US" i="1" dirty="0">
                <a:latin typeface="Times New Roman" panose="02020603050405020304" pitchFamily="18" charset="0"/>
                <a:cs typeface="Times New Roman" panose="02020603050405020304" pitchFamily="18" charset="0"/>
              </a:rPr>
              <a:t>lẫn nhau của </a:t>
            </a:r>
            <a:r>
              <a:rPr lang="en-US" altLang="en-US" i="1" dirty="0">
                <a:latin typeface="Times New Roman" panose="02020603050405020304" pitchFamily="18" charset="0"/>
                <a:cs typeface="Times New Roman" panose="02020603050405020304" pitchFamily="18" charset="0"/>
              </a:rPr>
              <a:t>HS</a:t>
            </a:r>
            <a:r>
              <a:rPr lang="vi-VN" altLang="en-US" i="1"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đánh giá</a:t>
            </a:r>
            <a:r>
              <a:rPr lang="vi-VN" altLang="en-US" i="1" dirty="0">
                <a:latin typeface="Times New Roman" panose="02020603050405020304" pitchFamily="18" charset="0"/>
                <a:cs typeface="Times New Roman" panose="02020603050405020304" pitchFamily="18" charset="0"/>
              </a:rPr>
              <a:t> của </a:t>
            </a:r>
            <a:r>
              <a:rPr lang="en-US" altLang="en-US" i="1" dirty="0">
                <a:latin typeface="Times New Roman" panose="02020603050405020304" pitchFamily="18" charset="0"/>
                <a:cs typeface="Times New Roman" panose="02020603050405020304" pitchFamily="18" charset="0"/>
              </a:rPr>
              <a:t>CMHS</a:t>
            </a:r>
            <a:r>
              <a:rPr lang="vi-VN" altLang="en-US" i="1" dirty="0">
                <a:latin typeface="Times New Roman" panose="02020603050405020304" pitchFamily="18" charset="0"/>
                <a:cs typeface="Times New Roman" panose="02020603050405020304" pitchFamily="18" charset="0"/>
              </a:rPr>
              <a:t> và cộng đồng</a:t>
            </a:r>
            <a:r>
              <a:rPr lang="vi-VN" altLang="en-US"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algn="just">
              <a:spcBef>
                <a:spcPts val="0"/>
              </a:spcBef>
              <a:buNone/>
            </a:pPr>
            <a:endParaRPr lang="en-US" sz="2400" b="1" dirty="0">
              <a:latin typeface="Times New Roman" pitchFamily="18" charset="0"/>
              <a:cs typeface="Times New Roman" pitchFamily="18" charset="0"/>
            </a:endParaRPr>
          </a:p>
          <a:p>
            <a:pPr>
              <a:spcBef>
                <a:spcPts val="0"/>
              </a:spcBef>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076636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58153" y="1020417"/>
            <a:ext cx="10833847" cy="5277855"/>
          </a:xfrm>
          <a:prstGeom prst="rect">
            <a:avLst/>
          </a:prstGeom>
        </p:spPr>
        <p:txBody>
          <a:bodyPr wrap="square">
            <a:spAutoFit/>
          </a:bodyPr>
          <a:lstStyle/>
          <a:p>
            <a:pPr algn="just">
              <a:lnSpc>
                <a:spcPct val="130000"/>
              </a:lnSpc>
              <a:spcBef>
                <a:spcPts val="450"/>
              </a:spcBef>
              <a:buFontTx/>
              <a:buNone/>
              <a:defRPr/>
            </a:pPr>
            <a:r>
              <a:rPr lang="fr-FR" sz="3200" dirty="0" smtClean="0">
                <a:solidFill>
                  <a:schemeClr val="tx2">
                    <a:lumMod val="40000"/>
                    <a:lumOff val="60000"/>
                  </a:schemeClr>
                </a:solidFill>
                <a:latin typeface="Times New Roman" panose="02020603050405020304" pitchFamily="18" charset="0"/>
                <a:cs typeface="Times New Roman" panose="02020603050405020304" pitchFamily="18" charset="0"/>
              </a:rPr>
              <a:t>(3)</a:t>
            </a:r>
            <a:r>
              <a:rPr lang="vi-VN" sz="3200" dirty="0" smtClean="0">
                <a:latin typeface="Times New Roman" panose="02020603050405020304" pitchFamily="18" charset="0"/>
                <a:cs typeface="Times New Roman" panose="02020603050405020304" pitchFamily="18" charset="0"/>
              </a:rPr>
              <a:t> Đa dạng hóa hình thức, công cụ </a:t>
            </a:r>
            <a:r>
              <a:rPr lang="en-US" sz="3200" dirty="0" smtClean="0">
                <a:latin typeface="Times New Roman" panose="02020603050405020304" pitchFamily="18" charset="0"/>
                <a:cs typeface="Times New Roman" panose="02020603050405020304" pitchFamily="18" charset="0"/>
              </a:rPr>
              <a:t>đánh giá</a:t>
            </a:r>
            <a:r>
              <a:rPr lang="vi-VN" sz="3200" dirty="0" smtClean="0">
                <a:latin typeface="Times New Roman" panose="02020603050405020304" pitchFamily="18" charset="0"/>
                <a:cs typeface="Times New Roman" panose="02020603050405020304" pitchFamily="18" charset="0"/>
              </a:rPr>
              <a:t>: </a:t>
            </a:r>
            <a:r>
              <a:rPr lang="vi-VN" sz="3200" i="1" dirty="0" smtClean="0">
                <a:latin typeface="Times New Roman" panose="02020603050405020304" pitchFamily="18" charset="0"/>
                <a:cs typeface="Times New Roman" panose="02020603050405020304" pitchFamily="18" charset="0"/>
              </a:rPr>
              <a:t>các </a:t>
            </a:r>
            <a:r>
              <a:rPr lang="en-US" sz="3200" i="1" dirty="0" smtClean="0">
                <a:latin typeface="Times New Roman" panose="02020603050405020304" pitchFamily="18" charset="0"/>
                <a:cs typeface="Times New Roman" panose="02020603050405020304" pitchFamily="18" charset="0"/>
              </a:rPr>
              <a:t>hoạt động</a:t>
            </a:r>
            <a:r>
              <a:rPr lang="vi-VN" sz="3200" i="1" dirty="0" smtClean="0">
                <a:latin typeface="Times New Roman" panose="02020603050405020304" pitchFamily="18" charset="0"/>
                <a:cs typeface="Times New Roman" panose="02020603050405020304" pitchFamily="18" charset="0"/>
              </a:rPr>
              <a:t> trên lớp; hồ sơ </a:t>
            </a:r>
            <a:r>
              <a:rPr lang="en-US" sz="3200" i="1" dirty="0" smtClean="0">
                <a:latin typeface="Times New Roman" panose="02020603050405020304" pitchFamily="18" charset="0"/>
                <a:cs typeface="Times New Roman" panose="02020603050405020304" pitchFamily="18" charset="0"/>
              </a:rPr>
              <a:t>học tập</a:t>
            </a:r>
            <a:r>
              <a:rPr lang="vi-VN" sz="3200" i="1" dirty="0" smtClean="0">
                <a:latin typeface="Times New Roman" panose="02020603050405020304" pitchFamily="18" charset="0"/>
                <a:cs typeface="Times New Roman" panose="02020603050405020304" pitchFamily="18" charset="0"/>
              </a:rPr>
              <a:t>, </a:t>
            </a:r>
            <a:r>
              <a:rPr lang="en-US" sz="3200" i="1" dirty="0" smtClean="0">
                <a:latin typeface="Times New Roman" panose="02020603050405020304" pitchFamily="18" charset="0"/>
                <a:cs typeface="Times New Roman" panose="02020603050405020304" pitchFamily="18" charset="0"/>
              </a:rPr>
              <a:t>phiếu học tập</a:t>
            </a:r>
            <a:r>
              <a:rPr lang="vi-VN" sz="3200" i="1" dirty="0" smtClean="0">
                <a:latin typeface="Times New Roman" panose="02020603050405020304" pitchFamily="18" charset="0"/>
                <a:cs typeface="Times New Roman" panose="02020603050405020304" pitchFamily="18" charset="0"/>
              </a:rPr>
              <a:t>; bài thuyết trình (viết, trình chiếu, video clip,…) </a:t>
            </a:r>
            <a:r>
              <a:rPr lang="vi-VN" sz="3200" dirty="0" smtClean="0">
                <a:latin typeface="Times New Roman" panose="02020603050405020304" pitchFamily="18" charset="0"/>
                <a:cs typeface="Times New Roman" panose="02020603050405020304" pitchFamily="18" charset="0"/>
              </a:rPr>
              <a:t>về kết quả thực hiện nhiệm vụ </a:t>
            </a:r>
            <a:r>
              <a:rPr lang="en-US" sz="3200" dirty="0" smtClean="0">
                <a:latin typeface="Times New Roman" panose="02020603050405020304" pitchFamily="18" charset="0"/>
                <a:cs typeface="Times New Roman" panose="02020603050405020304" pitchFamily="18" charset="0"/>
              </a:rPr>
              <a:t>học tập</a:t>
            </a:r>
            <a:r>
              <a:rPr lang="vi-VN" sz="3200" dirty="0" smtClean="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algn="just">
              <a:lnSpc>
                <a:spcPct val="130000"/>
              </a:lnSpc>
              <a:spcBef>
                <a:spcPts val="450"/>
              </a:spcBef>
              <a:defRPr/>
            </a:pPr>
            <a:r>
              <a:rPr lang="en-US" sz="3200" dirty="0" smtClean="0">
                <a:solidFill>
                  <a:schemeClr val="tx2">
                    <a:lumMod val="40000"/>
                    <a:lumOff val="60000"/>
                  </a:schemeClr>
                </a:solidFill>
                <a:latin typeface="Times New Roman" panose="02020603050405020304" pitchFamily="18" charset="0"/>
                <a:cs typeface="Times New Roman" panose="02020603050405020304" pitchFamily="18" charset="0"/>
              </a:rPr>
              <a:t>(</a:t>
            </a:r>
            <a:r>
              <a:rPr lang="vi-VN" sz="3200" dirty="0" smtClean="0">
                <a:solidFill>
                  <a:schemeClr val="tx2">
                    <a:lumMod val="40000"/>
                    <a:lumOff val="60000"/>
                  </a:schemeClr>
                </a:solidFill>
                <a:latin typeface="Times New Roman" panose="02020603050405020304" pitchFamily="18" charset="0"/>
                <a:cs typeface="Times New Roman" panose="02020603050405020304" pitchFamily="18" charset="0"/>
              </a:rPr>
              <a:t>4</a:t>
            </a:r>
            <a:r>
              <a:rPr lang="vi-VN" sz="3200" dirty="0">
                <a:solidFill>
                  <a:schemeClr val="tx2">
                    <a:lumMod val="40000"/>
                    <a:lumOff val="60000"/>
                  </a:schemeClr>
                </a:solidFill>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Coi trọng </a:t>
            </a:r>
            <a:r>
              <a:rPr lang="en-US" sz="3200" dirty="0">
                <a:latin typeface="Times New Roman" panose="02020603050405020304" pitchFamily="18" charset="0"/>
                <a:cs typeface="Times New Roman" panose="02020603050405020304" pitchFamily="18" charset="0"/>
              </a:rPr>
              <a:t>đánh giá</a:t>
            </a:r>
            <a:r>
              <a:rPr lang="vi-VN"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sự tiến bộ của mỗi </a:t>
            </a:r>
            <a:r>
              <a:rPr lang="en-US" sz="3200" i="1" dirty="0">
                <a:latin typeface="Times New Roman" panose="02020603050405020304" pitchFamily="18" charset="0"/>
                <a:cs typeface="Times New Roman" panose="02020603050405020304" pitchFamily="18" charset="0"/>
              </a:rPr>
              <a:t>HS</a:t>
            </a:r>
            <a:r>
              <a:rPr lang="vi-VN" sz="3200" i="1" dirty="0">
                <a:latin typeface="Times New Roman" panose="02020603050405020304" pitchFamily="18" charset="0"/>
                <a:cs typeface="Times New Roman" panose="02020603050405020304" pitchFamily="18" charset="0"/>
              </a:rPr>
              <a:t>, không so sánh </a:t>
            </a:r>
            <a:r>
              <a:rPr lang="en-US" sz="3200" i="1" dirty="0" smtClean="0">
                <a:latin typeface="Times New Roman" panose="02020603050405020304" pitchFamily="18" charset="0"/>
                <a:cs typeface="Times New Roman" panose="02020603050405020304" pitchFamily="18" charset="0"/>
              </a:rPr>
              <a:t>HS </a:t>
            </a:r>
            <a:r>
              <a:rPr lang="vi-VN" sz="3200" i="1" dirty="0" smtClean="0">
                <a:latin typeface="Times New Roman" panose="02020603050405020304" pitchFamily="18" charset="0"/>
                <a:cs typeface="Times New Roman" panose="02020603050405020304" pitchFamily="18" charset="0"/>
              </a:rPr>
              <a:t>với </a:t>
            </a:r>
            <a:r>
              <a:rPr lang="vi-VN" sz="3200" i="1" dirty="0">
                <a:latin typeface="Times New Roman" panose="02020603050405020304" pitchFamily="18" charset="0"/>
                <a:cs typeface="Times New Roman" panose="02020603050405020304" pitchFamily="18" charset="0"/>
              </a:rPr>
              <a:t>nhau; coi trọng việc động viên, khuyến khích sự hứng thú, tính tích cực và vượt khó trong học tập, rèn luyện của </a:t>
            </a:r>
            <a:r>
              <a:rPr lang="en-US" sz="3200" i="1" dirty="0">
                <a:latin typeface="Times New Roman" panose="02020603050405020304" pitchFamily="18" charset="0"/>
                <a:cs typeface="Times New Roman" panose="02020603050405020304" pitchFamily="18" charset="0"/>
              </a:rPr>
              <a:t>HS</a:t>
            </a:r>
            <a:r>
              <a:rPr lang="vi-VN" sz="3200" i="1" dirty="0">
                <a:latin typeface="Times New Roman" panose="02020603050405020304" pitchFamily="18" charset="0"/>
                <a:cs typeface="Times New Roman" panose="02020603050405020304" pitchFamily="18" charset="0"/>
              </a:rPr>
              <a:t>; giúp </a:t>
            </a:r>
            <a:r>
              <a:rPr lang="en-US" sz="3200" i="1" dirty="0">
                <a:latin typeface="Times New Roman" panose="02020603050405020304" pitchFamily="18" charset="0"/>
                <a:cs typeface="Times New Roman" panose="02020603050405020304" pitchFamily="18" charset="0"/>
              </a:rPr>
              <a:t>HS </a:t>
            </a:r>
            <a:r>
              <a:rPr lang="vi-VN" sz="3200" i="1" dirty="0">
                <a:latin typeface="Times New Roman" panose="02020603050405020304" pitchFamily="18" charset="0"/>
                <a:cs typeface="Times New Roman" panose="02020603050405020304" pitchFamily="18" charset="0"/>
              </a:rPr>
              <a:t>phát huy năng khiếu cá nhân;</a:t>
            </a:r>
            <a:r>
              <a:rPr lang="vi-VN" sz="3200" dirty="0">
                <a:latin typeface="Times New Roman" panose="02020603050405020304" pitchFamily="18" charset="0"/>
                <a:cs typeface="Times New Roman" panose="02020603050405020304" pitchFamily="18" charset="0"/>
              </a:rPr>
              <a:t> đảm bảo </a:t>
            </a:r>
            <a:r>
              <a:rPr lang="en-US" sz="3200" dirty="0">
                <a:latin typeface="Times New Roman" panose="02020603050405020304" pitchFamily="18" charset="0"/>
                <a:cs typeface="Times New Roman" panose="02020603050405020304" pitchFamily="18" charset="0"/>
              </a:rPr>
              <a:t>đánh giá</a:t>
            </a:r>
            <a:r>
              <a:rPr lang="vi-VN" sz="3200" dirty="0">
                <a:latin typeface="Times New Roman" panose="02020603050405020304" pitchFamily="18" charset="0"/>
                <a:cs typeface="Times New Roman" panose="02020603050405020304" pitchFamily="18" charset="0"/>
              </a:rPr>
              <a:t> kịp thời, công bằng, khách quan, </a:t>
            </a:r>
            <a:r>
              <a:rPr lang="vi-VN" sz="3200" i="1" dirty="0">
                <a:latin typeface="Times New Roman" panose="02020603050405020304" pitchFamily="18" charset="0"/>
                <a:cs typeface="Times New Roman" panose="02020603050405020304" pitchFamily="18" charset="0"/>
              </a:rPr>
              <a:t>không tạo áp lực cho </a:t>
            </a:r>
            <a:r>
              <a:rPr lang="en-US" sz="3200" i="1" dirty="0">
                <a:latin typeface="Times New Roman" panose="02020603050405020304" pitchFamily="18" charset="0"/>
                <a:cs typeface="Times New Roman" panose="02020603050405020304" pitchFamily="18" charset="0"/>
              </a:rPr>
              <a:t>HS</a:t>
            </a:r>
            <a:r>
              <a:rPr lang="vi-VN" sz="3200" i="1"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GV </a:t>
            </a:r>
            <a:r>
              <a:rPr lang="vi-VN" sz="3200" i="1" dirty="0">
                <a:latin typeface="Times New Roman" panose="02020603050405020304" pitchFamily="18" charset="0"/>
                <a:cs typeface="Times New Roman" panose="02020603050405020304" pitchFamily="18" charset="0"/>
              </a:rPr>
              <a:t>và </a:t>
            </a:r>
            <a:r>
              <a:rPr lang="en-US" sz="3200" i="1" dirty="0">
                <a:latin typeface="Times New Roman" panose="02020603050405020304" pitchFamily="18" charset="0"/>
                <a:cs typeface="Times New Roman" panose="02020603050405020304" pitchFamily="18" charset="0"/>
              </a:rPr>
              <a:t>CMHS</a:t>
            </a:r>
            <a:r>
              <a:rPr lang="vi-VN" sz="3200" i="1"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50504" y="238539"/>
            <a:ext cx="10813773" cy="1077218"/>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Định h</a:t>
            </a:r>
            <a:r>
              <a:rPr lang="vi-VN" sz="3200" b="1" dirty="0">
                <a:solidFill>
                  <a:srgbClr val="FF0000"/>
                </a:solidFill>
                <a:latin typeface="Times New Roman" pitchFamily="18" charset="0"/>
                <a:cs typeface="Times New Roman" pitchFamily="18" charset="0"/>
              </a:rPr>
              <a:t>ư</a:t>
            </a:r>
            <a:r>
              <a:rPr lang="en-US" sz="3200" b="1" dirty="0" err="1">
                <a:solidFill>
                  <a:srgbClr val="FF0000"/>
                </a:solidFill>
                <a:latin typeface="Times New Roman" pitchFamily="18" charset="0"/>
                <a:cs typeface="Times New Roman" pitchFamily="18" charset="0"/>
              </a:rPr>
              <a:t>ớng</a:t>
            </a:r>
            <a:r>
              <a:rPr lang="en-US" sz="3200" b="1" dirty="0">
                <a:solidFill>
                  <a:srgbClr val="FF0000"/>
                </a:solidFill>
                <a:latin typeface="Times New Roman" pitchFamily="18" charset="0"/>
                <a:cs typeface="Times New Roman" pitchFamily="18" charset="0"/>
              </a:rPr>
              <a:t> kiểm tra, đánh giá theo h</a:t>
            </a:r>
            <a:r>
              <a:rPr lang="vi-VN" sz="3200" b="1" dirty="0">
                <a:solidFill>
                  <a:srgbClr val="FF0000"/>
                </a:solidFill>
                <a:latin typeface="Times New Roman" pitchFamily="18" charset="0"/>
                <a:cs typeface="Times New Roman" pitchFamily="18" charset="0"/>
              </a:rPr>
              <a:t>ư</a:t>
            </a:r>
            <a:r>
              <a:rPr lang="en-US" sz="3200" b="1" dirty="0" err="1">
                <a:solidFill>
                  <a:srgbClr val="FF0000"/>
                </a:solidFill>
                <a:latin typeface="Times New Roman" pitchFamily="18" charset="0"/>
                <a:cs typeface="Times New Roman" pitchFamily="18" charset="0"/>
              </a:rPr>
              <a:t>ớng</a:t>
            </a:r>
            <a:r>
              <a:rPr lang="en-US" sz="3200" b="1" dirty="0">
                <a:solidFill>
                  <a:srgbClr val="FF0000"/>
                </a:solidFill>
                <a:latin typeface="Times New Roman" pitchFamily="18" charset="0"/>
                <a:cs typeface="Times New Roman" pitchFamily="18" charset="0"/>
              </a:rPr>
              <a:t> tiếp cận năng lực</a:t>
            </a:r>
          </a:p>
          <a:p>
            <a:endParaRPr lang="en-US" sz="3200" dirty="0"/>
          </a:p>
        </p:txBody>
      </p:sp>
    </p:spTree>
    <p:extLst>
      <p:ext uri="{BB962C8B-B14F-4D97-AF65-F5344CB8AC3E}">
        <p14:creationId xmlns:p14="http://schemas.microsoft.com/office/powerpoint/2010/main" val="328497979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tranh chibi môn lịch s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630" y="140676"/>
            <a:ext cx="10608354" cy="6567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180705"/>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4504" y="0"/>
            <a:ext cx="11227495" cy="7289442"/>
          </a:xfrm>
        </p:spPr>
        <p:txBody>
          <a:bodyPr>
            <a:noAutofit/>
          </a:bodyPr>
          <a:lstStyle/>
          <a:p>
            <a:pPr algn="ctr">
              <a:buNone/>
            </a:pP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Đánh</a:t>
            </a:r>
            <a:r>
              <a:rPr lang="en-US" b="1" dirty="0" smtClean="0">
                <a:solidFill>
                  <a:srgbClr val="FF0000"/>
                </a:solidFill>
                <a:latin typeface="Times New Roman" pitchFamily="18" charset="0"/>
                <a:cs typeface="Times New Roman" pitchFamily="18" charset="0"/>
              </a:rPr>
              <a:t> giá </a:t>
            </a:r>
            <a:r>
              <a:rPr lang="en-US" b="1" dirty="0">
                <a:solidFill>
                  <a:srgbClr val="FF0000"/>
                </a:solidFill>
                <a:latin typeface="Times New Roman" pitchFamily="18" charset="0"/>
                <a:cs typeface="Times New Roman" pitchFamily="18" charset="0"/>
              </a:rPr>
              <a:t>theo hướng phát triển năng lực trong </a:t>
            </a:r>
            <a:r>
              <a:rPr lang="en-US" b="1" dirty="0" err="1">
                <a:solidFill>
                  <a:srgbClr val="FF0000"/>
                </a:solidFill>
                <a:latin typeface="Times New Roman" pitchFamily="18" charset="0"/>
                <a:cs typeface="Times New Roman" pitchFamily="18" charset="0"/>
              </a:rPr>
              <a:t>dạy</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học</a:t>
            </a:r>
            <a:endParaRPr lang="en-US" b="1" dirty="0" smtClean="0">
              <a:solidFill>
                <a:srgbClr val="FF0000"/>
              </a:solidFill>
              <a:latin typeface="Times New Roman" pitchFamily="18" charset="0"/>
              <a:cs typeface="Times New Roman" pitchFamily="18" charset="0"/>
            </a:endParaRPr>
          </a:p>
          <a:p>
            <a:pPr algn="ctr">
              <a:buNone/>
            </a:pPr>
            <a:r>
              <a:rPr lang="en-US" b="1" dirty="0" smtClean="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lịch sử ở tiểu học bằng </a:t>
            </a:r>
            <a:r>
              <a:rPr lang="en-US" b="1" dirty="0" err="1">
                <a:solidFill>
                  <a:srgbClr val="FF0000"/>
                </a:solidFill>
                <a:latin typeface="Times New Roman" pitchFamily="18" charset="0"/>
                <a:cs typeface="Times New Roman" pitchFamily="18" charset="0"/>
              </a:rPr>
              <a:t>cách</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nào</a:t>
            </a:r>
            <a:r>
              <a:rPr lang="en-US" b="1" dirty="0" smtClean="0">
                <a:solidFill>
                  <a:srgbClr val="FF0000"/>
                </a:solidFill>
                <a:latin typeface="Times New Roman" pitchFamily="18" charset="0"/>
                <a:cs typeface="Times New Roman" pitchFamily="18" charset="0"/>
              </a:rPr>
              <a:t>?</a:t>
            </a:r>
          </a:p>
          <a:p>
            <a:pPr>
              <a:buNone/>
            </a:pPr>
            <a:r>
              <a:rPr lang="en-US" sz="3200" dirty="0" smtClean="0">
                <a:latin typeface="Times New Roman" pitchFamily="18" charset="0"/>
                <a:cs typeface="Times New Roman" pitchFamily="18" charset="0"/>
              </a:rPr>
              <a:t>  	</a:t>
            </a:r>
            <a:r>
              <a:rPr lang="en-US" sz="3000" i="1" dirty="0" smtClean="0">
                <a:latin typeface="Times New Roman" pitchFamily="18" charset="0"/>
                <a:cs typeface="Times New Roman" pitchFamily="18" charset="0"/>
              </a:rPr>
              <a:t>T</a:t>
            </a:r>
            <a:r>
              <a:rPr lang="vi-VN" sz="3000" i="1" dirty="0">
                <a:latin typeface="Times New Roman" pitchFamily="18" charset="0"/>
                <a:cs typeface="Times New Roman" pitchFamily="18" charset="0"/>
              </a:rPr>
              <a:t>hay đổi dần cách thức kiểm tra theo hướng </a:t>
            </a:r>
            <a:r>
              <a:rPr lang="vi-VN" sz="3000" b="1" i="1" dirty="0">
                <a:latin typeface="Times New Roman" pitchFamily="18" charset="0"/>
                <a:cs typeface="Times New Roman" pitchFamily="18" charset="0"/>
              </a:rPr>
              <a:t>“đóng” </a:t>
            </a:r>
            <a:r>
              <a:rPr lang="vi-VN" sz="3000" dirty="0">
                <a:latin typeface="Times New Roman" pitchFamily="18" charset="0"/>
                <a:cs typeface="Times New Roman" pitchFamily="18" charset="0"/>
              </a:rPr>
              <a:t>(chỉ quan tâm đến kiến thức trong </a:t>
            </a:r>
            <a:r>
              <a:rPr lang="en-US" sz="3000" dirty="0">
                <a:latin typeface="Times New Roman" pitchFamily="18" charset="0"/>
                <a:cs typeface="Times New Roman" pitchFamily="18" charset="0"/>
              </a:rPr>
              <a:t>SGK</a:t>
            </a:r>
            <a:r>
              <a:rPr lang="vi-VN" sz="3000" dirty="0">
                <a:latin typeface="Times New Roman" pitchFamily="18" charset="0"/>
                <a:cs typeface="Times New Roman" pitchFamily="18" charset="0"/>
              </a:rPr>
              <a:t>, đòi hỏi </a:t>
            </a:r>
            <a:r>
              <a:rPr lang="vi-VN" sz="3000" dirty="0" smtClean="0">
                <a:latin typeface="Times New Roman" pitchFamily="18" charset="0"/>
                <a:cs typeface="Times New Roman" pitchFamily="18" charset="0"/>
              </a:rPr>
              <a:t>học sinh </a:t>
            </a:r>
            <a:r>
              <a:rPr lang="vi-VN" sz="3000" dirty="0">
                <a:latin typeface="Times New Roman" pitchFamily="18" charset="0"/>
                <a:cs typeface="Times New Roman" pitchFamily="18" charset="0"/>
              </a:rPr>
              <a:t>nắm vững kiến thức sách vở) </a:t>
            </a:r>
            <a:r>
              <a:rPr lang="vi-VN" sz="3000" i="1" dirty="0">
                <a:latin typeface="Times New Roman" pitchFamily="18" charset="0"/>
                <a:cs typeface="Times New Roman" pitchFamily="18" charset="0"/>
              </a:rPr>
              <a:t>sang cách thức ra đề </a:t>
            </a:r>
            <a:r>
              <a:rPr lang="en-US" sz="3000" i="1" dirty="0" smtClean="0">
                <a:latin typeface="Times New Roman" pitchFamily="18" charset="0"/>
                <a:cs typeface="Times New Roman" pitchFamily="18" charset="0"/>
              </a:rPr>
              <a:t>kiểm tra đánh giá</a:t>
            </a:r>
            <a:r>
              <a:rPr lang="vi-VN" sz="3000" i="1" dirty="0" smtClean="0">
                <a:latin typeface="Times New Roman" pitchFamily="18" charset="0"/>
                <a:cs typeface="Times New Roman" pitchFamily="18" charset="0"/>
              </a:rPr>
              <a:t> </a:t>
            </a:r>
            <a:r>
              <a:rPr lang="vi-VN" sz="3000" i="1" dirty="0">
                <a:latin typeface="Times New Roman" pitchFamily="18" charset="0"/>
                <a:cs typeface="Times New Roman" pitchFamily="18" charset="0"/>
              </a:rPr>
              <a:t>theo hướng </a:t>
            </a:r>
            <a:r>
              <a:rPr lang="vi-VN" sz="3000" b="1" i="1" dirty="0">
                <a:latin typeface="Times New Roman" pitchFamily="18" charset="0"/>
                <a:cs typeface="Times New Roman" pitchFamily="18" charset="0"/>
              </a:rPr>
              <a:t>“mở” </a:t>
            </a:r>
            <a:r>
              <a:rPr lang="vi-VN" sz="3000" dirty="0">
                <a:latin typeface="Times New Roman" pitchFamily="18" charset="0"/>
                <a:cs typeface="Times New Roman" pitchFamily="18" charset="0"/>
              </a:rPr>
              <a:t>(chú ý nhiều hơn đến </a:t>
            </a:r>
            <a:r>
              <a:rPr lang="en-US" sz="3000" dirty="0">
                <a:latin typeface="Times New Roman" pitchFamily="18" charset="0"/>
                <a:cs typeface="Times New Roman" pitchFamily="18" charset="0"/>
              </a:rPr>
              <a:t>kiểm tra đánh giá</a:t>
            </a:r>
            <a:r>
              <a:rPr lang="vi-VN" sz="3000" dirty="0" smtClean="0">
                <a:latin typeface="Times New Roman" pitchFamily="18" charset="0"/>
                <a:cs typeface="Times New Roman" pitchFamily="18" charset="0"/>
              </a:rPr>
              <a:t> </a:t>
            </a:r>
            <a:r>
              <a:rPr lang="vi-VN" sz="3000" dirty="0">
                <a:latin typeface="Times New Roman" pitchFamily="18" charset="0"/>
                <a:cs typeface="Times New Roman" pitchFamily="18" charset="0"/>
              </a:rPr>
              <a:t>phẩm chất, năng lực của </a:t>
            </a:r>
            <a:r>
              <a:rPr lang="vi-VN" sz="3000" dirty="0" smtClean="0">
                <a:latin typeface="Times New Roman" pitchFamily="18" charset="0"/>
                <a:cs typeface="Times New Roman" pitchFamily="18" charset="0"/>
              </a:rPr>
              <a:t>học sinh). </a:t>
            </a:r>
            <a:r>
              <a:rPr lang="en-US" sz="3000" b="1" i="1" dirty="0">
                <a:latin typeface="Times New Roman" pitchFamily="18" charset="0"/>
                <a:cs typeface="Times New Roman" pitchFamily="18" charset="0"/>
              </a:rPr>
              <a:t>(2 ph</a:t>
            </a:r>
            <a:r>
              <a:rPr lang="vi-VN" sz="3000" b="1" i="1" dirty="0">
                <a:latin typeface="Times New Roman" pitchFamily="18" charset="0"/>
                <a:cs typeface="Times New Roman" pitchFamily="18" charset="0"/>
              </a:rPr>
              <a:t>ư</a:t>
            </a:r>
            <a:r>
              <a:rPr lang="en-US" sz="3000" b="1" i="1" dirty="0" err="1">
                <a:latin typeface="Times New Roman" pitchFamily="18" charset="0"/>
                <a:cs typeface="Times New Roman" pitchFamily="18" charset="0"/>
              </a:rPr>
              <a:t>ơng</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diện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thông</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hiểu</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và</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phát</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triển</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năng</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lực</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phẩm</a:t>
            </a:r>
            <a:r>
              <a:rPr lang="en-US" sz="3000" b="1" i="1" dirty="0">
                <a:latin typeface="Times New Roman" pitchFamily="18" charset="0"/>
                <a:cs typeface="Times New Roman" pitchFamily="18" charset="0"/>
              </a:rPr>
              <a:t> </a:t>
            </a:r>
            <a:r>
              <a:rPr lang="en-US" sz="3000" b="1" i="1" dirty="0" err="1">
                <a:latin typeface="Times New Roman" pitchFamily="18" charset="0"/>
                <a:cs typeface="Times New Roman" pitchFamily="18" charset="0"/>
              </a:rPr>
              <a:t>chất</a:t>
            </a:r>
            <a:r>
              <a:rPr lang="en-US" sz="3000" b="1" i="1" dirty="0" smtClean="0">
                <a:latin typeface="Times New Roman" pitchFamily="18" charset="0"/>
                <a:cs typeface="Times New Roman" pitchFamily="18" charset="0"/>
              </a:rPr>
              <a:t>)</a:t>
            </a:r>
            <a:endParaRPr lang="en-US" sz="3000" b="1" i="1" dirty="0">
              <a:latin typeface="Times New Roman" pitchFamily="18" charset="0"/>
              <a:cs typeface="Times New Roman" pitchFamily="18" charset="0"/>
            </a:endParaRPr>
          </a:p>
          <a:p>
            <a:pPr marL="0" indent="0" algn="just">
              <a:buNone/>
            </a:pPr>
            <a:r>
              <a:rPr lang="en-US" sz="3000" dirty="0">
                <a:latin typeface="Times New Roman" pitchFamily="18" charset="0"/>
                <a:cs typeface="Times New Roman" pitchFamily="18" charset="0"/>
              </a:rPr>
              <a:t> </a:t>
            </a:r>
            <a:r>
              <a:rPr lang="en-US" sz="3000" dirty="0" smtClean="0">
                <a:latin typeface="Times New Roman" pitchFamily="18" charset="0"/>
                <a:cs typeface="Times New Roman" pitchFamily="18" charset="0"/>
              </a:rPr>
              <a:t>   </a:t>
            </a:r>
            <a:r>
              <a:rPr lang="en-US" sz="3000" b="1" u="sng" dirty="0" err="1" smtClean="0">
                <a:solidFill>
                  <a:srgbClr val="0000FF"/>
                </a:solidFill>
                <a:latin typeface="Times New Roman" pitchFamily="18" charset="0"/>
                <a:cs typeface="Times New Roman" pitchFamily="18" charset="0"/>
              </a:rPr>
              <a:t>Thông</a:t>
            </a:r>
            <a:r>
              <a:rPr lang="en-US" sz="3000" b="1" u="sng" dirty="0" smtClean="0">
                <a:solidFill>
                  <a:srgbClr val="0000FF"/>
                </a:solidFill>
                <a:latin typeface="Times New Roman" pitchFamily="18" charset="0"/>
                <a:cs typeface="Times New Roman" pitchFamily="18" charset="0"/>
              </a:rPr>
              <a:t> </a:t>
            </a:r>
            <a:r>
              <a:rPr lang="en-US" sz="3000" b="1" u="sng" dirty="0" err="1">
                <a:solidFill>
                  <a:srgbClr val="0000FF"/>
                </a:solidFill>
                <a:latin typeface="Times New Roman" pitchFamily="18" charset="0"/>
                <a:cs typeface="Times New Roman" pitchFamily="18" charset="0"/>
              </a:rPr>
              <a:t>hiểu</a:t>
            </a:r>
            <a:r>
              <a:rPr lang="en-US" sz="3000" b="1" u="sng" dirty="0">
                <a:latin typeface="Times New Roman" pitchFamily="18" charset="0"/>
                <a:cs typeface="Times New Roman" pitchFamily="18" charset="0"/>
              </a:rPr>
              <a:t>:</a:t>
            </a:r>
          </a:p>
          <a:p>
            <a:pPr algn="just"/>
            <a:r>
              <a:rPr lang="vi-VN" sz="3000" b="1" i="1" u="sng" dirty="0">
                <a:latin typeface="Times New Roman" pitchFamily="18" charset="0"/>
                <a:cs typeface="Times New Roman" pitchFamily="18" charset="0"/>
              </a:rPr>
              <a:t>Mức độ biết</a:t>
            </a:r>
            <a:r>
              <a:rPr lang="vi-VN" sz="3000" b="1" i="1" dirty="0">
                <a:latin typeface="Times New Roman" pitchFamily="18" charset="0"/>
                <a:cs typeface="Times New Roman" pitchFamily="18" charset="0"/>
              </a:rPr>
              <a:t>: </a:t>
            </a:r>
            <a:r>
              <a:rPr lang="vi-VN" sz="3000" dirty="0">
                <a:latin typeface="Times New Roman" pitchFamily="18" charset="0"/>
                <a:cs typeface="Times New Roman" pitchFamily="18" charset="0"/>
              </a:rPr>
              <a:t>Kiểm tra khả năng tái hiện kiến thức cơ bản về lịch sử trong chương trình, </a:t>
            </a:r>
            <a:r>
              <a:rPr lang="en-US" sz="3000" dirty="0">
                <a:latin typeface="Times New Roman" pitchFamily="18" charset="0"/>
                <a:cs typeface="Times New Roman" pitchFamily="18" charset="0"/>
              </a:rPr>
              <a:t>SGK</a:t>
            </a:r>
            <a:r>
              <a:rPr lang="vi-VN" sz="3000" dirty="0">
                <a:latin typeface="Times New Roman" pitchFamily="18" charset="0"/>
                <a:cs typeface="Times New Roman" pitchFamily="18" charset="0"/>
              </a:rPr>
              <a:t> nhưng tránh kiểm tra ghi nhớ máy móc quá nhiều sự kiện, ngày tháng, con số… </a:t>
            </a:r>
            <a:endParaRPr lang="en-US" sz="3000" dirty="0">
              <a:latin typeface="Times New Roman" pitchFamily="18" charset="0"/>
              <a:cs typeface="Times New Roman" pitchFamily="18" charset="0"/>
            </a:endParaRPr>
          </a:p>
          <a:p>
            <a:pPr algn="just"/>
            <a:r>
              <a:rPr lang="vi-VN" sz="3000" b="1" i="1" u="sng" dirty="0">
                <a:latin typeface="Times New Roman" pitchFamily="18" charset="0"/>
                <a:cs typeface="Times New Roman" pitchFamily="18" charset="0"/>
              </a:rPr>
              <a:t>Mức độ hiểu</a:t>
            </a:r>
            <a:r>
              <a:rPr lang="vi-VN" sz="3000" b="1" dirty="0">
                <a:latin typeface="Times New Roman" pitchFamily="18" charset="0"/>
                <a:cs typeface="Times New Roman" pitchFamily="18" charset="0"/>
              </a:rPr>
              <a:t>: </a:t>
            </a:r>
            <a:r>
              <a:rPr lang="vi-VN" sz="3000" dirty="0">
                <a:latin typeface="Times New Roman" pitchFamily="18" charset="0"/>
                <a:cs typeface="Times New Roman" pitchFamily="18" charset="0"/>
              </a:rPr>
              <a:t>Kiểm tra hiểu biết lịch sử của </a:t>
            </a:r>
            <a:r>
              <a:rPr lang="vi-VN" sz="3000" dirty="0" smtClean="0">
                <a:latin typeface="Times New Roman" pitchFamily="18" charset="0"/>
                <a:cs typeface="Times New Roman" pitchFamily="18" charset="0"/>
              </a:rPr>
              <a:t>học sinh. </a:t>
            </a:r>
            <a:r>
              <a:rPr lang="vi-VN" sz="3000" dirty="0">
                <a:latin typeface="Times New Roman" pitchFamily="18" charset="0"/>
                <a:cs typeface="Times New Roman" pitchFamily="18" charset="0"/>
              </a:rPr>
              <a:t>Ở mức độ này đòi hỏi </a:t>
            </a:r>
            <a:r>
              <a:rPr lang="vi-VN" sz="3000" dirty="0" smtClean="0">
                <a:latin typeface="Times New Roman" pitchFamily="18" charset="0"/>
                <a:cs typeface="Times New Roman" pitchFamily="18" charset="0"/>
              </a:rPr>
              <a:t>học sinh </a:t>
            </a:r>
            <a:r>
              <a:rPr lang="vi-VN" sz="3000" dirty="0">
                <a:latin typeface="Times New Roman" pitchFamily="18" charset="0"/>
                <a:cs typeface="Times New Roman" pitchFamily="18" charset="0"/>
              </a:rPr>
              <a:t>phải hiểu bản chất sự kiện, hiện tượng, trên cơ sở đó biết khái quát,</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liên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hệ</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các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sự</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kiện</a:t>
            </a:r>
            <a:r>
              <a:rPr lang="en-US" sz="3000" dirty="0">
                <a:latin typeface="Times New Roman" pitchFamily="18" charset="0"/>
                <a:cs typeface="Times New Roman" pitchFamily="18" charset="0"/>
              </a:rPr>
              <a:t>…(</a:t>
            </a:r>
            <a:r>
              <a:rPr lang="en-US" sz="3000" dirty="0" err="1">
                <a:latin typeface="Times New Roman" pitchFamily="18" charset="0"/>
                <a:cs typeface="Times New Roman" pitchFamily="18" charset="0"/>
              </a:rPr>
              <a:t>thay</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cho</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học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thuộc</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lòng</a:t>
            </a:r>
            <a:r>
              <a:rPr lang="en-US" sz="3000" dirty="0">
                <a:latin typeface="Times New Roman" pitchFamily="18" charset="0"/>
                <a:cs typeface="Times New Roman" pitchFamily="18" charset="0"/>
              </a:rPr>
              <a:t>).</a:t>
            </a:r>
          </a:p>
          <a:p>
            <a:pPr>
              <a:buNone/>
            </a:pPr>
            <a:endParaRPr lang="en-US" sz="3000" b="1" dirty="0">
              <a:solidFill>
                <a:srgbClr val="0000FF"/>
              </a:solidFill>
              <a:latin typeface="Times New Roman" pitchFamily="18" charset="0"/>
              <a:cs typeface="Times New Roman" pitchFamily="18" charset="0"/>
            </a:endParaRPr>
          </a:p>
          <a:p>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5043411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checkerboard(across)">
                                      <p:cBhvr>
                                        <p:cTn id="11" dur="500"/>
                                        <p:tgtEl>
                                          <p:spTgt spid="3">
                                            <p:txEl>
                                              <p:pRg st="3" end="3"/>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checkerboard(across)">
                                      <p:cBhvr>
                                        <p:cTn id="14" dur="500"/>
                                        <p:tgtEl>
                                          <p:spTgt spid="3">
                                            <p:txEl>
                                              <p:pRg st="4" end="4"/>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5234" y="669715"/>
            <a:ext cx="10735740" cy="5348948"/>
          </a:xfrm>
        </p:spPr>
        <p:txBody>
          <a:bodyPr>
            <a:noAutofit/>
          </a:bodyPr>
          <a:lstStyle/>
          <a:p>
            <a:pPr marL="0" indent="0" algn="just">
              <a:spcBef>
                <a:spcPts val="0"/>
              </a:spcBef>
              <a:buFont typeface="Wingdings" pitchFamily="2" charset="2"/>
              <a:buChar char="§"/>
            </a:pPr>
            <a:r>
              <a:rPr lang="en-US" sz="2800" dirty="0">
                <a:solidFill>
                  <a:srgbClr val="080808"/>
                </a:solidFill>
                <a:latin typeface="Times New Roman" pitchFamily="18" charset="0"/>
                <a:cs typeface="Times New Roman" pitchFamily="18" charset="0"/>
              </a:rPr>
              <a:t> </a:t>
            </a:r>
            <a:r>
              <a:rPr lang="vi-VN" sz="4000" b="1" dirty="0">
                <a:solidFill>
                  <a:srgbClr val="0000FF"/>
                </a:solidFill>
                <a:latin typeface="Times New Roman" pitchFamily="18" charset="0"/>
                <a:cs typeface="Times New Roman" pitchFamily="18" charset="0"/>
              </a:rPr>
              <a:t>Việc kiểm tra năng lực, phẩm chất </a:t>
            </a:r>
            <a:r>
              <a:rPr lang="vi-VN" sz="4000" dirty="0">
                <a:solidFill>
                  <a:srgbClr val="080808"/>
                </a:solidFill>
                <a:latin typeface="Times New Roman" pitchFamily="18" charset="0"/>
                <a:cs typeface="Times New Roman" pitchFamily="18" charset="0"/>
              </a:rPr>
              <a:t>của </a:t>
            </a:r>
            <a:r>
              <a:rPr lang="vi-VN" sz="4000" dirty="0" smtClean="0">
                <a:solidFill>
                  <a:srgbClr val="080808"/>
                </a:solidFill>
                <a:latin typeface="Times New Roman" pitchFamily="18" charset="0"/>
                <a:cs typeface="Times New Roman" pitchFamily="18" charset="0"/>
              </a:rPr>
              <a:t>học sinh </a:t>
            </a:r>
            <a:r>
              <a:rPr lang="vi-VN" sz="4000" dirty="0">
                <a:solidFill>
                  <a:srgbClr val="080808"/>
                </a:solidFill>
                <a:latin typeface="Times New Roman" pitchFamily="18" charset="0"/>
                <a:cs typeface="Times New Roman" pitchFamily="18" charset="0"/>
              </a:rPr>
              <a:t>(theo hướng mở, tích hợp, liên môn, gắn với các vấn đề thực tiễn). </a:t>
            </a:r>
            <a:r>
              <a:rPr lang="en-US" sz="4000" dirty="0">
                <a:solidFill>
                  <a:srgbClr val="080808"/>
                </a:solidFill>
                <a:latin typeface="Times New Roman" pitchFamily="18" charset="0"/>
                <a:cs typeface="Times New Roman" pitchFamily="18" charset="0"/>
              </a:rPr>
              <a:t>Yêu cầu </a:t>
            </a:r>
            <a:r>
              <a:rPr lang="en-US" sz="4000" dirty="0" smtClean="0">
                <a:solidFill>
                  <a:srgbClr val="080808"/>
                </a:solidFill>
                <a:latin typeface="Times New Roman" pitchFamily="18" charset="0"/>
                <a:cs typeface="Times New Roman" pitchFamily="18" charset="0"/>
              </a:rPr>
              <a:t>học sinh </a:t>
            </a:r>
            <a:r>
              <a:rPr lang="vi-VN" sz="4000" dirty="0">
                <a:solidFill>
                  <a:srgbClr val="080808"/>
                </a:solidFill>
                <a:latin typeface="Times New Roman" pitchFamily="18" charset="0"/>
                <a:cs typeface="Times New Roman" pitchFamily="18" charset="0"/>
              </a:rPr>
              <a:t>đánh giá nhận xét, bày tỏ những chính kiến, quan điểm, thái độ về các vấn đề lịch sử, biết liên hệ với thực tiễn và vận dụng những kiến thức lịch sử giải quyết những vấn đề trong cuộc sống thực tiễn, biết rút ra những bài học kinh nghiệm. </a:t>
            </a:r>
            <a:endParaRPr lang="en-US" sz="4000" dirty="0">
              <a:solidFill>
                <a:srgbClr val="080808"/>
              </a:solidFill>
              <a:latin typeface="Times New Roman" pitchFamily="18" charset="0"/>
              <a:cs typeface="Times New Roman" pitchFamily="18" charset="0"/>
            </a:endParaRPr>
          </a:p>
          <a:p>
            <a:pPr marL="82550" indent="0" algn="just">
              <a:spcBef>
                <a:spcPts val="0"/>
              </a:spcBef>
              <a:buNone/>
            </a:pPr>
            <a:endParaRPr lang="en-US" sz="3600" dirty="0"/>
          </a:p>
        </p:txBody>
      </p:sp>
    </p:spTree>
    <p:extLst>
      <p:ext uri="{BB962C8B-B14F-4D97-AF65-F5344CB8AC3E}">
        <p14:creationId xmlns:p14="http://schemas.microsoft.com/office/powerpoint/2010/main" val="5702997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9348" y="434969"/>
            <a:ext cx="10872651" cy="6186309"/>
          </a:xfrm>
          <a:prstGeom prst="rect">
            <a:avLst/>
          </a:prstGeom>
        </p:spPr>
        <p:txBody>
          <a:bodyPr wrap="square">
            <a:spAutoFit/>
          </a:bodyPr>
          <a:lstStyle/>
          <a:p>
            <a:pPr algn="just">
              <a:spcBef>
                <a:spcPts val="0"/>
              </a:spcBef>
            </a:pPr>
            <a:r>
              <a:rPr lang="en-US" sz="3200" b="1" dirty="0" smtClean="0">
                <a:solidFill>
                  <a:srgbClr val="0033CC"/>
                </a:solidFill>
                <a:latin typeface="Times New Roman" pitchFamily="18" charset="0"/>
                <a:cs typeface="Times New Roman" pitchFamily="18" charset="0"/>
              </a:rPr>
              <a:t>	</a:t>
            </a:r>
            <a:r>
              <a:rPr lang="vi-VN" sz="3600" b="1" dirty="0" smtClean="0">
                <a:solidFill>
                  <a:srgbClr val="0033CC"/>
                </a:solidFill>
                <a:latin typeface="Times New Roman" pitchFamily="18" charset="0"/>
                <a:cs typeface="Times New Roman" pitchFamily="18" charset="0"/>
              </a:rPr>
              <a:t>Câu </a:t>
            </a:r>
            <a:r>
              <a:rPr lang="vi-VN" sz="3600" b="1" dirty="0">
                <a:solidFill>
                  <a:srgbClr val="0033CC"/>
                </a:solidFill>
                <a:latin typeface="Times New Roman" pitchFamily="18" charset="0"/>
                <a:cs typeface="Times New Roman" pitchFamily="18" charset="0"/>
              </a:rPr>
              <a:t>hỏi </a:t>
            </a:r>
            <a:r>
              <a:rPr lang="en-US" sz="3600" b="1" dirty="0">
                <a:solidFill>
                  <a:srgbClr val="0033CC"/>
                </a:solidFill>
                <a:latin typeface="Times New Roman" pitchFamily="18" charset="0"/>
                <a:cs typeface="Times New Roman" pitchFamily="18" charset="0"/>
              </a:rPr>
              <a:t>“</a:t>
            </a:r>
            <a:r>
              <a:rPr lang="vi-VN" sz="3600" b="1" dirty="0">
                <a:solidFill>
                  <a:srgbClr val="0033CC"/>
                </a:solidFill>
                <a:latin typeface="Times New Roman" pitchFamily="18" charset="0"/>
                <a:cs typeface="Times New Roman" pitchFamily="18" charset="0"/>
              </a:rPr>
              <a:t>mở</a:t>
            </a:r>
            <a:r>
              <a:rPr lang="en-US" sz="3600" b="1" dirty="0">
                <a:solidFill>
                  <a:srgbClr val="0033CC"/>
                </a:solidFill>
                <a:latin typeface="Times New Roman" pitchFamily="18" charset="0"/>
                <a:cs typeface="Times New Roman" pitchFamily="18" charset="0"/>
              </a:rPr>
              <a:t>”</a:t>
            </a:r>
            <a:r>
              <a:rPr lang="vi-VN" sz="3600" b="1" dirty="0">
                <a:solidFill>
                  <a:srgbClr val="0033CC"/>
                </a:solidFill>
                <a:latin typeface="Times New Roman" pitchFamily="18" charset="0"/>
                <a:cs typeface="Times New Roman" pitchFamily="18" charset="0"/>
              </a:rPr>
              <a:t> có nhiều loại khác nhau:</a:t>
            </a:r>
            <a:endParaRPr lang="en-US" sz="3600" b="1" dirty="0">
              <a:solidFill>
                <a:srgbClr val="0033CC"/>
              </a:solidFill>
              <a:latin typeface="Times New Roman" pitchFamily="18" charset="0"/>
              <a:cs typeface="Times New Roman" pitchFamily="18" charset="0"/>
            </a:endParaRPr>
          </a:p>
          <a:p>
            <a:pPr algn="just">
              <a:spcBef>
                <a:spcPts val="0"/>
              </a:spcBef>
              <a:buNone/>
            </a:pPr>
            <a:r>
              <a:rPr lang="en-US" sz="3600" dirty="0">
                <a:solidFill>
                  <a:srgbClr val="080808"/>
                </a:solidFill>
                <a:latin typeface="Times New Roman" pitchFamily="18" charset="0"/>
                <a:cs typeface="Times New Roman" pitchFamily="18" charset="0"/>
              </a:rPr>
              <a:t> - </a:t>
            </a:r>
            <a:r>
              <a:rPr lang="en-US" sz="3600" dirty="0" err="1" smtClean="0">
                <a:solidFill>
                  <a:srgbClr val="080808"/>
                </a:solidFill>
                <a:latin typeface="Times New Roman" pitchFamily="18" charset="0"/>
                <a:cs typeface="Times New Roman" pitchFamily="18" charset="0"/>
              </a:rPr>
              <a:t>Phát</a:t>
            </a:r>
            <a:r>
              <a:rPr lang="en-US" sz="3600" dirty="0" smtClean="0">
                <a:solidFill>
                  <a:srgbClr val="080808"/>
                </a:solidFill>
                <a:latin typeface="Times New Roman" pitchFamily="18" charset="0"/>
                <a:cs typeface="Times New Roman" pitchFamily="18" charset="0"/>
              </a:rPr>
              <a:t> </a:t>
            </a:r>
            <a:r>
              <a:rPr lang="en-US" sz="3600" dirty="0">
                <a:solidFill>
                  <a:srgbClr val="080808"/>
                </a:solidFill>
                <a:latin typeface="Times New Roman" pitchFamily="18" charset="0"/>
                <a:cs typeface="Times New Roman" pitchFamily="18" charset="0"/>
              </a:rPr>
              <a:t>biểu về nhân vật/sự kiện Lịch sử mà học sinh yêu thích, ấn t</a:t>
            </a:r>
            <a:r>
              <a:rPr lang="vi-VN" sz="3600" dirty="0">
                <a:solidFill>
                  <a:srgbClr val="080808"/>
                </a:solidFill>
                <a:latin typeface="Times New Roman" pitchFamily="18" charset="0"/>
                <a:cs typeface="Times New Roman" pitchFamily="18" charset="0"/>
              </a:rPr>
              <a:t>ư</a:t>
            </a:r>
            <a:r>
              <a:rPr lang="en-US" sz="3600" dirty="0" err="1">
                <a:solidFill>
                  <a:srgbClr val="080808"/>
                </a:solidFill>
                <a:latin typeface="Times New Roman" pitchFamily="18" charset="0"/>
                <a:cs typeface="Times New Roman" pitchFamily="18" charset="0"/>
              </a:rPr>
              <a:t>ợng</a:t>
            </a:r>
            <a:r>
              <a:rPr lang="en-US" sz="3600" dirty="0">
                <a:solidFill>
                  <a:srgbClr val="080808"/>
                </a:solidFill>
                <a:latin typeface="Times New Roman" pitchFamily="18" charset="0"/>
                <a:cs typeface="Times New Roman" pitchFamily="18" charset="0"/>
              </a:rPr>
              <a:t>.</a:t>
            </a:r>
          </a:p>
          <a:p>
            <a:pPr algn="just">
              <a:spcBef>
                <a:spcPts val="0"/>
              </a:spcBef>
              <a:buNone/>
            </a:pPr>
            <a:r>
              <a:rPr lang="en-US" sz="3600" dirty="0">
                <a:solidFill>
                  <a:srgbClr val="080808"/>
                </a:solidFill>
                <a:latin typeface="Times New Roman" pitchFamily="18" charset="0"/>
                <a:cs typeface="Times New Roman" pitchFamily="18" charset="0"/>
              </a:rPr>
              <a:t> - </a:t>
            </a:r>
            <a:r>
              <a:rPr lang="vi-VN" sz="3600" dirty="0" smtClean="0">
                <a:solidFill>
                  <a:srgbClr val="080808"/>
                </a:solidFill>
                <a:latin typeface="Times New Roman" pitchFamily="18" charset="0"/>
                <a:cs typeface="Times New Roman" pitchFamily="18" charset="0"/>
              </a:rPr>
              <a:t>Có </a:t>
            </a:r>
            <a:r>
              <a:rPr lang="vi-VN" sz="3600" dirty="0">
                <a:solidFill>
                  <a:srgbClr val="080808"/>
                </a:solidFill>
                <a:latin typeface="Times New Roman" pitchFamily="18" charset="0"/>
                <a:cs typeface="Times New Roman" pitchFamily="18" charset="0"/>
              </a:rPr>
              <a:t>thể đưa ra một sự kiện hiện tượng </a:t>
            </a:r>
            <a:r>
              <a:rPr lang="en-US" sz="3600" dirty="0">
                <a:solidFill>
                  <a:srgbClr val="080808"/>
                </a:solidFill>
                <a:latin typeface="Times New Roman" pitchFamily="18" charset="0"/>
                <a:cs typeface="Times New Roman" pitchFamily="18" charset="0"/>
              </a:rPr>
              <a:t>Lịch sử</a:t>
            </a:r>
            <a:r>
              <a:rPr lang="vi-VN" sz="3600" dirty="0">
                <a:solidFill>
                  <a:srgbClr val="080808"/>
                </a:solidFill>
                <a:latin typeface="Times New Roman" pitchFamily="18" charset="0"/>
                <a:cs typeface="Times New Roman" pitchFamily="18" charset="0"/>
              </a:rPr>
              <a:t>, sau đó yêu cầu học sinh nhận xét, đánh giá, bày tỏ quan điểm, rút ra bài học kinh nghiệm trong thực tiễn. </a:t>
            </a:r>
            <a:endParaRPr lang="en-US" sz="3600" dirty="0">
              <a:solidFill>
                <a:srgbClr val="080808"/>
              </a:solidFill>
              <a:latin typeface="Times New Roman" pitchFamily="18" charset="0"/>
              <a:cs typeface="Times New Roman" pitchFamily="18" charset="0"/>
            </a:endParaRPr>
          </a:p>
          <a:p>
            <a:pPr algn="just">
              <a:spcBef>
                <a:spcPts val="0"/>
              </a:spcBef>
              <a:buNone/>
            </a:pPr>
            <a:r>
              <a:rPr lang="en-US" sz="3600" dirty="0">
                <a:solidFill>
                  <a:srgbClr val="080808"/>
                </a:solidFill>
                <a:latin typeface="Times New Roman" pitchFamily="18" charset="0"/>
                <a:cs typeface="Times New Roman" pitchFamily="18" charset="0"/>
              </a:rPr>
              <a:t> - </a:t>
            </a:r>
            <a:r>
              <a:rPr lang="vi-VN" sz="3600" dirty="0" smtClean="0">
                <a:solidFill>
                  <a:srgbClr val="080808"/>
                </a:solidFill>
                <a:latin typeface="Times New Roman" pitchFamily="18" charset="0"/>
                <a:cs typeface="Times New Roman" pitchFamily="18" charset="0"/>
              </a:rPr>
              <a:t>Các </a:t>
            </a:r>
            <a:r>
              <a:rPr lang="vi-VN" sz="3600" dirty="0">
                <a:solidFill>
                  <a:srgbClr val="080808"/>
                </a:solidFill>
                <a:latin typeface="Times New Roman" pitchFamily="18" charset="0"/>
                <a:cs typeface="Times New Roman" pitchFamily="18" charset="0"/>
              </a:rPr>
              <a:t>câu hỏi yêu cầu học sinh phải căn cứ vào kiến thức tổng hợp để trả lời</a:t>
            </a:r>
            <a:r>
              <a:rPr lang="en-US" sz="3600" dirty="0">
                <a:solidFill>
                  <a:srgbClr val="080808"/>
                </a:solidFill>
                <a:latin typeface="Times New Roman" pitchFamily="18" charset="0"/>
                <a:cs typeface="Times New Roman" pitchFamily="18" charset="0"/>
              </a:rPr>
              <a:t> (ví dụ xây dựng các bảng niên biểu, thống kê; hoặc sử dụng t</a:t>
            </a:r>
            <a:r>
              <a:rPr lang="vi-VN" sz="3600" dirty="0">
                <a:solidFill>
                  <a:srgbClr val="080808"/>
                </a:solidFill>
                <a:latin typeface="Times New Roman" pitchFamily="18" charset="0"/>
                <a:cs typeface="Times New Roman" pitchFamily="18" charset="0"/>
              </a:rPr>
              <a:t>ư</a:t>
            </a:r>
            <a:r>
              <a:rPr lang="en-US" sz="3600" dirty="0">
                <a:solidFill>
                  <a:srgbClr val="080808"/>
                </a:solidFill>
                <a:latin typeface="Times New Roman" pitchFamily="18" charset="0"/>
                <a:cs typeface="Times New Roman" pitchFamily="18" charset="0"/>
              </a:rPr>
              <a:t> liệu kết hợp biểu đồ để trình bày sự </a:t>
            </a:r>
            <a:r>
              <a:rPr lang="en-US" sz="3600" dirty="0" err="1">
                <a:solidFill>
                  <a:srgbClr val="080808"/>
                </a:solidFill>
                <a:latin typeface="Times New Roman" pitchFamily="18" charset="0"/>
                <a:cs typeface="Times New Roman" pitchFamily="18" charset="0"/>
              </a:rPr>
              <a:t>kiện</a:t>
            </a:r>
            <a:r>
              <a:rPr lang="en-US" sz="3600" dirty="0" smtClean="0">
                <a:solidFill>
                  <a:srgbClr val="080808"/>
                </a:solidFill>
                <a:latin typeface="Times New Roman" pitchFamily="18" charset="0"/>
                <a:cs typeface="Times New Roman" pitchFamily="18" charset="0"/>
              </a:rPr>
              <a:t>…)</a:t>
            </a:r>
            <a:endParaRPr lang="en-US" sz="3600" dirty="0">
              <a:solidFill>
                <a:srgbClr val="080808"/>
              </a:solidFill>
              <a:latin typeface="Times New Roman" pitchFamily="18" charset="0"/>
              <a:cs typeface="Times New Roman" pitchFamily="18" charset="0"/>
            </a:endParaRPr>
          </a:p>
          <a:p>
            <a:pPr algn="just">
              <a:spcBef>
                <a:spcPts val="0"/>
              </a:spcBef>
              <a:buNone/>
            </a:pPr>
            <a:r>
              <a:rPr lang="en-US" sz="3600" dirty="0">
                <a:solidFill>
                  <a:srgbClr val="080808"/>
                </a:solidFill>
                <a:latin typeface="Times New Roman" pitchFamily="18" charset="0"/>
                <a:cs typeface="Times New Roman" pitchFamily="18" charset="0"/>
              </a:rPr>
              <a:t> </a:t>
            </a:r>
            <a:r>
              <a:rPr lang="en-US" sz="3600" dirty="0" smtClean="0">
                <a:solidFill>
                  <a:srgbClr val="080808"/>
                </a:solidFill>
                <a:latin typeface="Times New Roman" pitchFamily="18" charset="0"/>
                <a:cs typeface="Times New Roman" pitchFamily="18" charset="0"/>
              </a:rPr>
              <a:t>- </a:t>
            </a:r>
            <a:r>
              <a:rPr lang="en-US" sz="3600" dirty="0" err="1" smtClean="0">
                <a:solidFill>
                  <a:srgbClr val="080808"/>
                </a:solidFill>
                <a:latin typeface="Times New Roman" pitchFamily="18" charset="0"/>
                <a:cs typeface="Times New Roman" pitchFamily="18" charset="0"/>
              </a:rPr>
              <a:t>Đề</a:t>
            </a:r>
            <a:r>
              <a:rPr lang="en-US" sz="3600" dirty="0" smtClean="0">
                <a:solidFill>
                  <a:srgbClr val="080808"/>
                </a:solidFill>
                <a:latin typeface="Times New Roman" pitchFamily="18" charset="0"/>
                <a:cs typeface="Times New Roman" pitchFamily="18" charset="0"/>
              </a:rPr>
              <a:t> </a:t>
            </a:r>
            <a:r>
              <a:rPr lang="en-US" sz="3600" dirty="0">
                <a:solidFill>
                  <a:srgbClr val="080808"/>
                </a:solidFill>
                <a:latin typeface="Times New Roman" pitchFamily="18" charset="0"/>
                <a:cs typeface="Times New Roman" pitchFamily="18" charset="0"/>
              </a:rPr>
              <a:t>xuất các giải pháp giải quyết vấn đề </a:t>
            </a:r>
            <a:r>
              <a:rPr lang="en-US" sz="3600" dirty="0" err="1">
                <a:solidFill>
                  <a:srgbClr val="080808"/>
                </a:solidFill>
                <a:latin typeface="Times New Roman" pitchFamily="18" charset="0"/>
                <a:cs typeface="Times New Roman" pitchFamily="18" charset="0"/>
              </a:rPr>
              <a:t>thực</a:t>
            </a:r>
            <a:r>
              <a:rPr lang="en-US" sz="3600" dirty="0">
                <a:solidFill>
                  <a:srgbClr val="080808"/>
                </a:solidFill>
                <a:latin typeface="Times New Roman" pitchFamily="18" charset="0"/>
                <a:cs typeface="Times New Roman" pitchFamily="18" charset="0"/>
              </a:rPr>
              <a:t> </a:t>
            </a:r>
            <a:r>
              <a:rPr lang="en-US" sz="3600" dirty="0" err="1" smtClean="0">
                <a:solidFill>
                  <a:srgbClr val="080808"/>
                </a:solidFill>
                <a:latin typeface="Times New Roman" pitchFamily="18" charset="0"/>
                <a:cs typeface="Times New Roman" pitchFamily="18" charset="0"/>
              </a:rPr>
              <a:t>tiễn</a:t>
            </a:r>
            <a:r>
              <a:rPr lang="en-US" sz="3600" dirty="0" smtClean="0">
                <a:solidFill>
                  <a:srgbClr val="080808"/>
                </a:solidFill>
                <a:latin typeface="Times New Roman" pitchFamily="18" charset="0"/>
                <a:cs typeface="Times New Roman" pitchFamily="18" charset="0"/>
              </a:rPr>
              <a:t>.</a:t>
            </a:r>
            <a:r>
              <a:rPr lang="vi-VN" sz="3600" dirty="0" smtClean="0">
                <a:solidFill>
                  <a:srgbClr val="080808"/>
                </a:solidFill>
                <a:latin typeface="Times New Roman" pitchFamily="18" charset="0"/>
                <a:cs typeface="Times New Roman" pitchFamily="18" charset="0"/>
              </a:rPr>
              <a:t> </a:t>
            </a:r>
            <a:endParaRPr lang="en-US" sz="3600" dirty="0"/>
          </a:p>
        </p:txBody>
      </p:sp>
    </p:spTree>
    <p:extLst>
      <p:ext uri="{BB962C8B-B14F-4D97-AF65-F5344CB8AC3E}">
        <p14:creationId xmlns:p14="http://schemas.microsoft.com/office/powerpoint/2010/main" val="1923069901"/>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Thiết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dạy</a:t>
            </a:r>
            <a:endParaRPr lang="en-US"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3844811"/>
              </p:ext>
            </p:extLst>
          </p:nvPr>
        </p:nvGraphicFramePr>
        <p:xfrm>
          <a:off x="1545474" y="1321730"/>
          <a:ext cx="10534919" cy="5510512"/>
        </p:xfrm>
        <a:graphic>
          <a:graphicData uri="http://schemas.openxmlformats.org/drawingml/2006/table">
            <a:tbl>
              <a:tblPr firstRow="1" firstCol="1" bandRow="1">
                <a:tableStyleId>{5C22544A-7EE6-4342-B048-85BDC9FD1C3A}</a:tableStyleId>
              </a:tblPr>
              <a:tblGrid>
                <a:gridCol w="5214615"/>
                <a:gridCol w="5320304"/>
              </a:tblGrid>
              <a:tr h="827724">
                <a:tc>
                  <a:txBody>
                    <a:bodyPr/>
                    <a:lstStyle/>
                    <a:p>
                      <a:pPr marL="457200" indent="-57150">
                        <a:lnSpc>
                          <a:spcPct val="150000"/>
                        </a:lnSpc>
                        <a:spcAft>
                          <a:spcPts val="0"/>
                        </a:spcAft>
                      </a:pPr>
                      <a:r>
                        <a:rPr lang="en-US" sz="1400" dirty="0">
                          <a:effectLst/>
                        </a:rPr>
                        <a:t>        </a:t>
                      </a:r>
                      <a:r>
                        <a:rPr lang="en-US" sz="1400" dirty="0" err="1" smtClean="0">
                          <a:effectLst/>
                        </a:rPr>
                        <a:t>Kế</a:t>
                      </a:r>
                      <a:r>
                        <a:rPr lang="en-US" sz="1400" baseline="0" dirty="0" smtClean="0">
                          <a:effectLst/>
                        </a:rPr>
                        <a:t> </a:t>
                      </a:r>
                      <a:r>
                        <a:rPr lang="en-US" sz="1400" baseline="0" dirty="0" err="1" smtClean="0">
                          <a:effectLst/>
                        </a:rPr>
                        <a:t>hoạch</a:t>
                      </a:r>
                      <a:r>
                        <a:rPr lang="en-US" sz="1400" baseline="0" dirty="0" smtClean="0">
                          <a:effectLst/>
                        </a:rPr>
                        <a:t> </a:t>
                      </a:r>
                      <a:r>
                        <a:rPr lang="en-US" sz="1400" baseline="0" dirty="0" err="1" smtClean="0">
                          <a:effectLst/>
                        </a:rPr>
                        <a:t>bài</a:t>
                      </a:r>
                      <a:r>
                        <a:rPr lang="en-US" sz="1400" baseline="0" dirty="0" smtClean="0">
                          <a:effectLst/>
                        </a:rPr>
                        <a:t> </a:t>
                      </a:r>
                      <a:r>
                        <a:rPr lang="en-US" sz="1400" baseline="0" dirty="0" err="1" smtClean="0">
                          <a:effectLst/>
                        </a:rPr>
                        <a:t>dạy</a:t>
                      </a:r>
                      <a:r>
                        <a:rPr lang="en-US" sz="1400" baseline="0" dirty="0" smtClean="0">
                          <a:effectLst/>
                        </a:rPr>
                        <a:t> </a:t>
                      </a:r>
                      <a:r>
                        <a:rPr lang="en-US" sz="1400" baseline="0" dirty="0" err="1" smtClean="0">
                          <a:effectLst/>
                        </a:rPr>
                        <a:t>hiện</a:t>
                      </a:r>
                      <a:r>
                        <a:rPr lang="en-US" sz="1400" baseline="0" dirty="0" smtClean="0">
                          <a:effectLst/>
                        </a:rPr>
                        <a:t> </a:t>
                      </a:r>
                      <a:r>
                        <a:rPr lang="en-US" sz="1400" baseline="0" dirty="0" err="1" smtClean="0">
                          <a:effectLst/>
                        </a:rPr>
                        <a:t>tại</a:t>
                      </a:r>
                      <a:endParaRPr lang="en-US" sz="1100" dirty="0">
                        <a:effectLst/>
                        <a:latin typeface="Calibri"/>
                        <a:ea typeface="Calibri"/>
                        <a:cs typeface="Times New Roman"/>
                      </a:endParaRPr>
                    </a:p>
                  </a:txBody>
                  <a:tcPr marL="68580" marR="68580" marT="0" marB="0"/>
                </a:tc>
                <a:tc>
                  <a:txBody>
                    <a:bodyPr/>
                    <a:lstStyle/>
                    <a:p>
                      <a:pPr marL="457200" indent="-57150">
                        <a:lnSpc>
                          <a:spcPct val="150000"/>
                        </a:lnSpc>
                        <a:spcAft>
                          <a:spcPts val="0"/>
                        </a:spcAft>
                      </a:pPr>
                      <a:r>
                        <a:rPr lang="en-US" sz="1400" dirty="0" err="1" smtClean="0">
                          <a:effectLst/>
                        </a:rPr>
                        <a:t>Kế</a:t>
                      </a:r>
                      <a:r>
                        <a:rPr lang="en-US" sz="1400" baseline="0" dirty="0" smtClean="0">
                          <a:effectLst/>
                        </a:rPr>
                        <a:t> </a:t>
                      </a:r>
                      <a:r>
                        <a:rPr lang="en-US" sz="1400" baseline="0" dirty="0" err="1" smtClean="0">
                          <a:effectLst/>
                        </a:rPr>
                        <a:t>hoạch</a:t>
                      </a:r>
                      <a:r>
                        <a:rPr lang="en-US" sz="1400" baseline="0" dirty="0" smtClean="0">
                          <a:effectLst/>
                        </a:rPr>
                        <a:t> </a:t>
                      </a:r>
                      <a:r>
                        <a:rPr lang="en-US" sz="1400" baseline="0" dirty="0" err="1" smtClean="0">
                          <a:effectLst/>
                        </a:rPr>
                        <a:t>bài</a:t>
                      </a:r>
                      <a:r>
                        <a:rPr lang="en-US" sz="1400" baseline="0" dirty="0" smtClean="0">
                          <a:effectLst/>
                        </a:rPr>
                        <a:t> </a:t>
                      </a:r>
                      <a:r>
                        <a:rPr lang="en-US" sz="1400" baseline="0" dirty="0" err="1" smtClean="0">
                          <a:effectLst/>
                        </a:rPr>
                        <a:t>dạy</a:t>
                      </a:r>
                      <a:r>
                        <a:rPr lang="en-US" sz="1400" baseline="0" dirty="0" smtClean="0">
                          <a:effectLst/>
                        </a:rPr>
                        <a:t>  </a:t>
                      </a:r>
                      <a:r>
                        <a:rPr lang="en-US" sz="1400" baseline="0" dirty="0" err="1" smtClean="0">
                          <a:effectLst/>
                        </a:rPr>
                        <a:t>theo</a:t>
                      </a:r>
                      <a:r>
                        <a:rPr lang="en-US" sz="1400" baseline="0" dirty="0" smtClean="0">
                          <a:effectLst/>
                        </a:rPr>
                        <a:t> </a:t>
                      </a:r>
                      <a:r>
                        <a:rPr lang="en-US" sz="1400" baseline="0" dirty="0" err="1" smtClean="0">
                          <a:effectLst/>
                        </a:rPr>
                        <a:t>hướng</a:t>
                      </a:r>
                      <a:r>
                        <a:rPr lang="en-US" sz="1400" baseline="0" dirty="0" smtClean="0">
                          <a:effectLst/>
                        </a:rPr>
                        <a:t> </a:t>
                      </a:r>
                      <a:r>
                        <a:rPr lang="en-US" sz="1400" baseline="0" dirty="0" err="1" smtClean="0">
                          <a:effectLst/>
                        </a:rPr>
                        <a:t>phát</a:t>
                      </a:r>
                      <a:r>
                        <a:rPr lang="en-US" sz="1400" baseline="0" dirty="0" smtClean="0">
                          <a:effectLst/>
                        </a:rPr>
                        <a:t> </a:t>
                      </a:r>
                      <a:r>
                        <a:rPr lang="en-US" sz="1400" baseline="0" dirty="0" err="1" smtClean="0">
                          <a:effectLst/>
                        </a:rPr>
                        <a:t>triển</a:t>
                      </a:r>
                      <a:r>
                        <a:rPr lang="en-US" sz="1400" baseline="0" dirty="0" smtClean="0">
                          <a:effectLst/>
                        </a:rPr>
                        <a:t> </a:t>
                      </a:r>
                      <a:r>
                        <a:rPr lang="en-US" sz="1400" baseline="0" dirty="0" err="1" smtClean="0">
                          <a:effectLst/>
                        </a:rPr>
                        <a:t>năng</a:t>
                      </a:r>
                      <a:r>
                        <a:rPr lang="en-US" sz="1400" baseline="0" dirty="0" smtClean="0">
                          <a:effectLst/>
                        </a:rPr>
                        <a:t> </a:t>
                      </a:r>
                      <a:r>
                        <a:rPr lang="en-US" sz="1400" baseline="0" dirty="0" err="1" smtClean="0">
                          <a:effectLst/>
                        </a:rPr>
                        <a:t>lực</a:t>
                      </a:r>
                      <a:r>
                        <a:rPr lang="en-US" sz="1400" baseline="0" dirty="0" smtClean="0">
                          <a:effectLst/>
                        </a:rPr>
                        <a:t> </a:t>
                      </a:r>
                      <a:r>
                        <a:rPr lang="en-US" sz="1400" baseline="0" dirty="0" err="1" smtClean="0">
                          <a:effectLst/>
                        </a:rPr>
                        <a:t>học</a:t>
                      </a:r>
                      <a:r>
                        <a:rPr lang="en-US" sz="1400" baseline="0" dirty="0" smtClean="0">
                          <a:effectLst/>
                        </a:rPr>
                        <a:t> </a:t>
                      </a:r>
                      <a:r>
                        <a:rPr lang="en-US" sz="1400" baseline="0" dirty="0" err="1" smtClean="0">
                          <a:effectLst/>
                        </a:rPr>
                        <a:t>sinh</a:t>
                      </a:r>
                      <a:endParaRPr lang="en-US" sz="1100" dirty="0">
                        <a:effectLst/>
                        <a:latin typeface="Calibri"/>
                        <a:ea typeface="Calibri"/>
                        <a:cs typeface="Times New Roman"/>
                      </a:endParaRPr>
                    </a:p>
                  </a:txBody>
                  <a:tcPr marL="68580" marR="68580" marT="0" marB="0"/>
                </a:tc>
              </a:tr>
              <a:tr h="4682788">
                <a:tc>
                  <a:txBody>
                    <a:bodyPr/>
                    <a:lstStyle/>
                    <a:p>
                      <a:pPr algn="ctr"/>
                      <a:r>
                        <a:rPr kumimoji="0" lang="en-US" sz="1800" b="1" kern="1200" dirty="0" smtClean="0">
                          <a:solidFill>
                            <a:schemeClr val="lt1"/>
                          </a:solidFill>
                          <a:effectLst/>
                          <a:latin typeface="Times New Roman" pitchFamily="18" charset="0"/>
                          <a:ea typeface="+mn-ea"/>
                          <a:cs typeface="Times New Roman" pitchFamily="18" charset="0"/>
                        </a:rPr>
                        <a:t>TÊN BÀI</a:t>
                      </a:r>
                    </a:p>
                    <a:p>
                      <a:r>
                        <a:rPr kumimoji="0" lang="en-US" sz="1800" b="1" kern="1200" dirty="0" smtClean="0">
                          <a:solidFill>
                            <a:schemeClr val="lt1"/>
                          </a:solidFill>
                          <a:effectLst/>
                          <a:latin typeface="Times New Roman" pitchFamily="18" charset="0"/>
                          <a:ea typeface="+mn-ea"/>
                          <a:cs typeface="Times New Roman" pitchFamily="18" charset="0"/>
                        </a:rPr>
                        <a:t>I. </a:t>
                      </a:r>
                      <a:r>
                        <a:rPr kumimoji="0" lang="en-US" sz="1800" b="1" kern="1200" dirty="0" err="1" smtClean="0">
                          <a:solidFill>
                            <a:schemeClr val="lt1"/>
                          </a:solidFill>
                          <a:effectLst/>
                          <a:latin typeface="Times New Roman" pitchFamily="18" charset="0"/>
                          <a:ea typeface="+mn-ea"/>
                          <a:cs typeface="Times New Roman" pitchFamily="18" charset="0"/>
                        </a:rPr>
                        <a:t>Mục</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tiêu</a:t>
                      </a:r>
                      <a:r>
                        <a:rPr kumimoji="0" lang="en-US" sz="1800" b="1" kern="1200" dirty="0" smtClean="0">
                          <a:solidFill>
                            <a:schemeClr val="lt1"/>
                          </a:solidFill>
                          <a:effectLst/>
                          <a:latin typeface="Times New Roman" pitchFamily="18" charset="0"/>
                          <a:ea typeface="+mn-ea"/>
                          <a:cs typeface="Times New Roman" pitchFamily="18" charset="0"/>
                        </a:rPr>
                        <a:t>:</a:t>
                      </a:r>
                    </a:p>
                    <a:p>
                      <a:r>
                        <a:rPr kumimoji="0" lang="en-US" sz="1800" b="1" kern="1200" dirty="0" err="1" smtClean="0">
                          <a:solidFill>
                            <a:schemeClr val="lt1"/>
                          </a:solidFill>
                          <a:effectLst/>
                          <a:latin typeface="Times New Roman" pitchFamily="18" charset="0"/>
                          <a:ea typeface="+mn-ea"/>
                          <a:cs typeface="Times New Roman" pitchFamily="18" charset="0"/>
                        </a:rPr>
                        <a:t>Học</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xong</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bài</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này</a:t>
                      </a:r>
                      <a:r>
                        <a:rPr kumimoji="0" lang="en-US" sz="1800" b="1" kern="1200" dirty="0" smtClean="0">
                          <a:solidFill>
                            <a:schemeClr val="lt1"/>
                          </a:solidFill>
                          <a:effectLst/>
                          <a:latin typeface="Times New Roman" pitchFamily="18" charset="0"/>
                          <a:ea typeface="+mn-ea"/>
                          <a:cs typeface="Times New Roman" pitchFamily="18" charset="0"/>
                        </a:rPr>
                        <a:t>, HS </a:t>
                      </a:r>
                      <a:r>
                        <a:rPr kumimoji="0" lang="en-US" sz="1800" b="1" kern="1200" dirty="0" err="1" smtClean="0">
                          <a:solidFill>
                            <a:schemeClr val="lt1"/>
                          </a:solidFill>
                          <a:effectLst/>
                          <a:latin typeface="Times New Roman" pitchFamily="18" charset="0"/>
                          <a:ea typeface="+mn-ea"/>
                          <a:cs typeface="Times New Roman" pitchFamily="18" charset="0"/>
                        </a:rPr>
                        <a:t>có</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thể</a:t>
                      </a:r>
                      <a:r>
                        <a:rPr kumimoji="0" lang="en-US" sz="1800" b="1" kern="1200" dirty="0" smtClean="0">
                          <a:solidFill>
                            <a:schemeClr val="lt1"/>
                          </a:solidFill>
                          <a:effectLst/>
                          <a:latin typeface="Times New Roman" pitchFamily="18" charset="0"/>
                          <a:ea typeface="+mn-ea"/>
                          <a:cs typeface="Times New Roman" pitchFamily="18" charset="0"/>
                        </a:rPr>
                        <a:t>:</a:t>
                      </a:r>
                    </a:p>
                    <a:p>
                      <a:r>
                        <a:rPr kumimoji="0" lang="en-US" sz="1800" b="1" kern="1200" dirty="0" err="1" smtClean="0">
                          <a:solidFill>
                            <a:schemeClr val="lt1"/>
                          </a:solidFill>
                          <a:effectLst/>
                          <a:latin typeface="Times New Roman" pitchFamily="18" charset="0"/>
                          <a:ea typeface="+mn-ea"/>
                          <a:cs typeface="Times New Roman" pitchFamily="18" charset="0"/>
                        </a:rPr>
                        <a:t>Về</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kiến</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thức</a:t>
                      </a:r>
                      <a:r>
                        <a:rPr kumimoji="0" lang="en-US" sz="1800" b="1" kern="1200" dirty="0" smtClean="0">
                          <a:solidFill>
                            <a:schemeClr val="lt1"/>
                          </a:solidFill>
                          <a:effectLst/>
                          <a:latin typeface="Times New Roman" pitchFamily="18" charset="0"/>
                          <a:ea typeface="+mn-ea"/>
                          <a:cs typeface="Times New Roman" pitchFamily="18" charset="0"/>
                        </a:rPr>
                        <a:t>:</a:t>
                      </a:r>
                      <a:r>
                        <a:rPr kumimoji="0" lang="en-US" sz="1800" b="1" kern="1200" baseline="0" dirty="0" smtClean="0">
                          <a:solidFill>
                            <a:schemeClr val="lt1"/>
                          </a:solidFill>
                          <a:effectLst/>
                          <a:latin typeface="Times New Roman" pitchFamily="18" charset="0"/>
                          <a:ea typeface="+mn-ea"/>
                          <a:cs typeface="Times New Roman" pitchFamily="18" charset="0"/>
                        </a:rPr>
                        <a:t> …</a:t>
                      </a:r>
                      <a:endParaRPr kumimoji="0" lang="en-US" sz="1800" b="1" kern="1200" dirty="0" smtClean="0">
                        <a:solidFill>
                          <a:schemeClr val="lt1"/>
                        </a:solidFill>
                        <a:effectLst/>
                        <a:latin typeface="Times New Roman" pitchFamily="18" charset="0"/>
                        <a:ea typeface="+mn-ea"/>
                        <a:cs typeface="Times New Roman" pitchFamily="18" charset="0"/>
                      </a:endParaRPr>
                    </a:p>
                    <a:p>
                      <a:r>
                        <a:rPr kumimoji="0" lang="en-US" sz="1800" b="1" kern="1200" dirty="0" err="1" smtClean="0">
                          <a:solidFill>
                            <a:schemeClr val="lt1"/>
                          </a:solidFill>
                          <a:effectLst/>
                          <a:latin typeface="Times New Roman" pitchFamily="18" charset="0"/>
                          <a:ea typeface="+mn-ea"/>
                          <a:cs typeface="Times New Roman" pitchFamily="18" charset="0"/>
                        </a:rPr>
                        <a:t>Về</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kĩ</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năng</a:t>
                      </a:r>
                      <a:r>
                        <a:rPr kumimoji="0" lang="en-US" sz="1800" b="1" kern="1200" dirty="0" smtClean="0">
                          <a:solidFill>
                            <a:schemeClr val="lt1"/>
                          </a:solidFill>
                          <a:effectLst/>
                          <a:latin typeface="Times New Roman" pitchFamily="18" charset="0"/>
                          <a:ea typeface="+mn-ea"/>
                          <a:cs typeface="Times New Roman" pitchFamily="18" charset="0"/>
                        </a:rPr>
                        <a:t>: …</a:t>
                      </a:r>
                    </a:p>
                    <a:p>
                      <a:r>
                        <a:rPr kumimoji="0" lang="en-US" sz="1800" b="1" kern="1200" dirty="0" err="1" smtClean="0">
                          <a:solidFill>
                            <a:schemeClr val="lt1"/>
                          </a:solidFill>
                          <a:effectLst/>
                          <a:latin typeface="Times New Roman" pitchFamily="18" charset="0"/>
                          <a:ea typeface="+mn-ea"/>
                          <a:cs typeface="Times New Roman" pitchFamily="18" charset="0"/>
                        </a:rPr>
                        <a:t>Về</a:t>
                      </a:r>
                      <a:r>
                        <a:rPr kumimoji="0" lang="en-US" sz="1800" b="1" kern="1200" baseline="0" dirty="0" smtClean="0">
                          <a:solidFill>
                            <a:schemeClr val="lt1"/>
                          </a:solidFill>
                          <a:effectLst/>
                          <a:latin typeface="Times New Roman" pitchFamily="18" charset="0"/>
                          <a:ea typeface="+mn-ea"/>
                          <a:cs typeface="Times New Roman" pitchFamily="18" charset="0"/>
                        </a:rPr>
                        <a:t> </a:t>
                      </a:r>
                      <a:r>
                        <a:rPr kumimoji="0" lang="en-US" sz="1800" b="1" kern="1200" baseline="0" dirty="0" err="1" smtClean="0">
                          <a:solidFill>
                            <a:schemeClr val="lt1"/>
                          </a:solidFill>
                          <a:effectLst/>
                          <a:latin typeface="Times New Roman" pitchFamily="18" charset="0"/>
                          <a:ea typeface="+mn-ea"/>
                          <a:cs typeface="Times New Roman" pitchFamily="18" charset="0"/>
                        </a:rPr>
                        <a:t>t</a:t>
                      </a:r>
                      <a:r>
                        <a:rPr kumimoji="0" lang="en-US" sz="1800" b="1" kern="1200" dirty="0" err="1" smtClean="0">
                          <a:solidFill>
                            <a:schemeClr val="lt1"/>
                          </a:solidFill>
                          <a:effectLst/>
                          <a:latin typeface="Times New Roman" pitchFamily="18" charset="0"/>
                          <a:ea typeface="+mn-ea"/>
                          <a:cs typeface="Times New Roman" pitchFamily="18" charset="0"/>
                        </a:rPr>
                        <a:t>hái</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độ</a:t>
                      </a:r>
                      <a:r>
                        <a:rPr kumimoji="0" lang="en-US" sz="1800" b="1" kern="1200" dirty="0" smtClean="0">
                          <a:solidFill>
                            <a:schemeClr val="lt1"/>
                          </a:solidFill>
                          <a:effectLst/>
                          <a:latin typeface="Times New Roman" pitchFamily="18" charset="0"/>
                          <a:ea typeface="+mn-ea"/>
                          <a:cs typeface="Times New Roman" pitchFamily="18" charset="0"/>
                        </a:rPr>
                        <a:t>: ….</a:t>
                      </a:r>
                    </a:p>
                    <a:p>
                      <a:endParaRPr kumimoji="0" lang="en-US" sz="1800" b="1" kern="1200" dirty="0" smtClean="0">
                        <a:solidFill>
                          <a:schemeClr val="lt1"/>
                        </a:solidFill>
                        <a:effectLst/>
                        <a:latin typeface="Times New Roman" pitchFamily="18" charset="0"/>
                        <a:ea typeface="+mn-ea"/>
                        <a:cs typeface="Times New Roman" pitchFamily="18" charset="0"/>
                      </a:endParaRPr>
                    </a:p>
                    <a:p>
                      <a:r>
                        <a:rPr kumimoji="0" lang="en-US" sz="1800" b="1" kern="1200" dirty="0" smtClean="0">
                          <a:solidFill>
                            <a:schemeClr val="lt1"/>
                          </a:solidFill>
                          <a:effectLst/>
                          <a:latin typeface="Times New Roman" pitchFamily="18" charset="0"/>
                          <a:ea typeface="+mn-ea"/>
                          <a:cs typeface="Times New Roman" pitchFamily="18" charset="0"/>
                        </a:rPr>
                        <a:t>II. </a:t>
                      </a:r>
                      <a:r>
                        <a:rPr kumimoji="0" lang="en-US" sz="1800" b="1" kern="1200" dirty="0" err="1" smtClean="0">
                          <a:solidFill>
                            <a:schemeClr val="lt1"/>
                          </a:solidFill>
                          <a:effectLst/>
                          <a:latin typeface="Times New Roman" pitchFamily="18" charset="0"/>
                          <a:ea typeface="+mn-ea"/>
                          <a:cs typeface="Times New Roman" pitchFamily="18" charset="0"/>
                        </a:rPr>
                        <a:t>Thiết</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bị</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và</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đồ</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dùng</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dạy</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học</a:t>
                      </a:r>
                      <a:r>
                        <a:rPr kumimoji="0" lang="en-US" sz="1800" b="1" kern="1200" dirty="0" smtClean="0">
                          <a:solidFill>
                            <a:schemeClr val="lt1"/>
                          </a:solidFill>
                          <a:effectLst/>
                          <a:latin typeface="Times New Roman" pitchFamily="18" charset="0"/>
                          <a:ea typeface="+mn-ea"/>
                          <a:cs typeface="Times New Roman" pitchFamily="18" charset="0"/>
                        </a:rPr>
                        <a:t>:</a:t>
                      </a:r>
                    </a:p>
                    <a:p>
                      <a:r>
                        <a:rPr kumimoji="0" lang="en-US" sz="1800" b="1" kern="1200" dirty="0" smtClean="0">
                          <a:solidFill>
                            <a:schemeClr val="lt1"/>
                          </a:solidFill>
                          <a:effectLst/>
                          <a:latin typeface="Times New Roman" pitchFamily="18" charset="0"/>
                          <a:ea typeface="+mn-ea"/>
                          <a:cs typeface="Times New Roman" pitchFamily="18" charset="0"/>
                        </a:rPr>
                        <a:t>a) </a:t>
                      </a:r>
                      <a:r>
                        <a:rPr kumimoji="0" lang="en-US" sz="1800" b="1" kern="1200" dirty="0" err="1" smtClean="0">
                          <a:solidFill>
                            <a:schemeClr val="lt1"/>
                          </a:solidFill>
                          <a:effectLst/>
                          <a:latin typeface="Times New Roman" pitchFamily="18" charset="0"/>
                          <a:ea typeface="+mn-ea"/>
                          <a:cs typeface="Times New Roman" pitchFamily="18" charset="0"/>
                        </a:rPr>
                        <a:t>Giáo</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viên</a:t>
                      </a:r>
                      <a:r>
                        <a:rPr kumimoji="0" lang="en-US" sz="1800" b="1" kern="1200" dirty="0" smtClean="0">
                          <a:solidFill>
                            <a:schemeClr val="lt1"/>
                          </a:solidFill>
                          <a:effectLst/>
                          <a:latin typeface="Times New Roman" pitchFamily="18" charset="0"/>
                          <a:ea typeface="+mn-ea"/>
                          <a:cs typeface="Times New Roman" pitchFamily="18" charset="0"/>
                        </a:rPr>
                        <a:t>: …</a:t>
                      </a:r>
                    </a:p>
                    <a:p>
                      <a:r>
                        <a:rPr kumimoji="0" lang="en-US" sz="1800" b="1" kern="1200" dirty="0" smtClean="0">
                          <a:solidFill>
                            <a:schemeClr val="lt1"/>
                          </a:solidFill>
                          <a:effectLst/>
                          <a:latin typeface="Times New Roman" pitchFamily="18" charset="0"/>
                          <a:ea typeface="+mn-ea"/>
                          <a:cs typeface="Times New Roman" pitchFamily="18" charset="0"/>
                        </a:rPr>
                        <a:t>b ) </a:t>
                      </a:r>
                      <a:r>
                        <a:rPr kumimoji="0" lang="en-US" sz="1800" b="1" kern="1200" dirty="0" err="1" smtClean="0">
                          <a:solidFill>
                            <a:schemeClr val="lt1"/>
                          </a:solidFill>
                          <a:effectLst/>
                          <a:latin typeface="Times New Roman" pitchFamily="18" charset="0"/>
                          <a:ea typeface="+mn-ea"/>
                          <a:cs typeface="Times New Roman" pitchFamily="18" charset="0"/>
                        </a:rPr>
                        <a:t>Học</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sinh</a:t>
                      </a:r>
                      <a:r>
                        <a:rPr kumimoji="0" lang="en-US" sz="1800" b="1" kern="1200" dirty="0" smtClean="0">
                          <a:solidFill>
                            <a:schemeClr val="lt1"/>
                          </a:solidFill>
                          <a:effectLst/>
                          <a:latin typeface="Times New Roman" pitchFamily="18" charset="0"/>
                          <a:ea typeface="+mn-ea"/>
                          <a:cs typeface="Times New Roman" pitchFamily="18" charset="0"/>
                        </a:rPr>
                        <a:t>: …</a:t>
                      </a:r>
                    </a:p>
                    <a:p>
                      <a:endParaRPr kumimoji="0" lang="en-US" sz="1800" b="1" kern="1200" dirty="0" smtClean="0">
                        <a:solidFill>
                          <a:schemeClr val="lt1"/>
                        </a:solidFill>
                        <a:effectLst/>
                        <a:latin typeface="Times New Roman" pitchFamily="18" charset="0"/>
                        <a:ea typeface="+mn-ea"/>
                        <a:cs typeface="Times New Roman" pitchFamily="18" charset="0"/>
                      </a:endParaRPr>
                    </a:p>
                    <a:p>
                      <a:r>
                        <a:rPr kumimoji="0" lang="en-US" sz="1800" b="1" kern="1200" dirty="0" smtClean="0">
                          <a:solidFill>
                            <a:schemeClr val="lt1"/>
                          </a:solidFill>
                          <a:effectLst/>
                          <a:latin typeface="Times New Roman" pitchFamily="18" charset="0"/>
                          <a:ea typeface="+mn-ea"/>
                          <a:cs typeface="Times New Roman" pitchFamily="18" charset="0"/>
                        </a:rPr>
                        <a:t>III. </a:t>
                      </a:r>
                      <a:r>
                        <a:rPr kumimoji="0" lang="en-US" sz="1800" b="1" kern="1200" dirty="0" err="1" smtClean="0">
                          <a:solidFill>
                            <a:schemeClr val="lt1"/>
                          </a:solidFill>
                          <a:effectLst/>
                          <a:latin typeface="Times New Roman" pitchFamily="18" charset="0"/>
                          <a:ea typeface="+mn-ea"/>
                          <a:cs typeface="Times New Roman" pitchFamily="18" charset="0"/>
                        </a:rPr>
                        <a:t>Các</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hoạt</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động</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dạy</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học</a:t>
                      </a:r>
                      <a:r>
                        <a:rPr kumimoji="0" lang="en-US" sz="1800" b="1" kern="1200" dirty="0" smtClean="0">
                          <a:solidFill>
                            <a:schemeClr val="lt1"/>
                          </a:solidFill>
                          <a:effectLst/>
                          <a:latin typeface="Times New Roman" pitchFamily="18" charset="0"/>
                          <a:ea typeface="+mn-ea"/>
                          <a:cs typeface="Times New Roman" pitchFamily="18" charset="0"/>
                        </a:rPr>
                        <a:t>.</a:t>
                      </a:r>
                    </a:p>
                    <a:p>
                      <a:r>
                        <a:rPr kumimoji="0" lang="en-US" sz="1800" b="1" kern="1200" dirty="0" smtClean="0">
                          <a:solidFill>
                            <a:schemeClr val="lt1"/>
                          </a:solidFill>
                          <a:effectLst/>
                          <a:latin typeface="Times New Roman" pitchFamily="18" charset="0"/>
                          <a:ea typeface="+mn-ea"/>
                          <a:cs typeface="Times New Roman" pitchFamily="18" charset="0"/>
                        </a:rPr>
                        <a:t>1. </a:t>
                      </a:r>
                      <a:r>
                        <a:rPr kumimoji="0" lang="en-US" sz="1800" b="1" kern="1200" dirty="0" err="1" smtClean="0">
                          <a:solidFill>
                            <a:schemeClr val="lt1"/>
                          </a:solidFill>
                          <a:effectLst/>
                          <a:latin typeface="Times New Roman" pitchFamily="18" charset="0"/>
                          <a:ea typeface="+mn-ea"/>
                          <a:cs typeface="Times New Roman" pitchFamily="18" charset="0"/>
                        </a:rPr>
                        <a:t>Ổn</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định</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tổ</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chức</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lớp</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học</a:t>
                      </a:r>
                      <a:r>
                        <a:rPr kumimoji="0" lang="en-US" sz="1800" b="1" kern="1200" dirty="0" smtClean="0">
                          <a:solidFill>
                            <a:schemeClr val="lt1"/>
                          </a:solidFill>
                          <a:effectLst/>
                          <a:latin typeface="Times New Roman" pitchFamily="18" charset="0"/>
                          <a:ea typeface="+mn-ea"/>
                          <a:cs typeface="Times New Roman" pitchFamily="18" charset="0"/>
                        </a:rPr>
                        <a:t>.</a:t>
                      </a:r>
                    </a:p>
                    <a:p>
                      <a:r>
                        <a:rPr kumimoji="0" lang="en-US" sz="1800" b="1" kern="1200" dirty="0" smtClean="0">
                          <a:solidFill>
                            <a:schemeClr val="lt1"/>
                          </a:solidFill>
                          <a:effectLst/>
                          <a:latin typeface="Times New Roman" pitchFamily="18" charset="0"/>
                          <a:ea typeface="+mn-ea"/>
                          <a:cs typeface="Times New Roman" pitchFamily="18" charset="0"/>
                        </a:rPr>
                        <a:t>2. </a:t>
                      </a:r>
                      <a:r>
                        <a:rPr kumimoji="0" lang="en-US" sz="1800" b="1" kern="1200" dirty="0" err="1" smtClean="0">
                          <a:solidFill>
                            <a:schemeClr val="lt1"/>
                          </a:solidFill>
                          <a:effectLst/>
                          <a:latin typeface="Times New Roman" pitchFamily="18" charset="0"/>
                          <a:ea typeface="+mn-ea"/>
                          <a:cs typeface="Times New Roman" pitchFamily="18" charset="0"/>
                        </a:rPr>
                        <a:t>Kiểm</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tra</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bài</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cũ</a:t>
                      </a:r>
                      <a:r>
                        <a:rPr kumimoji="0" lang="en-US" sz="1800" b="1" kern="1200" dirty="0" smtClean="0">
                          <a:solidFill>
                            <a:schemeClr val="lt1"/>
                          </a:solidFill>
                          <a:effectLst/>
                          <a:latin typeface="Times New Roman" pitchFamily="18" charset="0"/>
                          <a:ea typeface="+mn-ea"/>
                          <a:cs typeface="Times New Roman" pitchFamily="18" charset="0"/>
                        </a:rPr>
                        <a:t>: …</a:t>
                      </a:r>
                    </a:p>
                    <a:p>
                      <a:r>
                        <a:rPr kumimoji="0" lang="en-US" sz="1800" b="1" kern="1200" dirty="0" smtClean="0">
                          <a:solidFill>
                            <a:schemeClr val="lt1"/>
                          </a:solidFill>
                          <a:effectLst/>
                          <a:latin typeface="Times New Roman" pitchFamily="18" charset="0"/>
                          <a:ea typeface="+mn-ea"/>
                          <a:cs typeface="Times New Roman" pitchFamily="18" charset="0"/>
                        </a:rPr>
                        <a:t>3. </a:t>
                      </a:r>
                      <a:r>
                        <a:rPr kumimoji="0" lang="en-US" sz="1800" b="1" kern="1200" dirty="0" err="1" smtClean="0">
                          <a:solidFill>
                            <a:schemeClr val="lt1"/>
                          </a:solidFill>
                          <a:effectLst/>
                          <a:latin typeface="Times New Roman" pitchFamily="18" charset="0"/>
                          <a:ea typeface="+mn-ea"/>
                          <a:cs typeface="Times New Roman" pitchFamily="18" charset="0"/>
                        </a:rPr>
                        <a:t>Tổ</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chức</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các</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hoạt</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động</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dạy</a:t>
                      </a:r>
                      <a:r>
                        <a:rPr kumimoji="0" lang="en-US" sz="1800" b="1" kern="1200" dirty="0" smtClean="0">
                          <a:solidFill>
                            <a:schemeClr val="lt1"/>
                          </a:solidFill>
                          <a:effectLst/>
                          <a:latin typeface="Times New Roman" pitchFamily="18" charset="0"/>
                          <a:ea typeface="+mn-ea"/>
                          <a:cs typeface="Times New Roman" pitchFamily="18" charset="0"/>
                        </a:rPr>
                        <a:t> </a:t>
                      </a:r>
                      <a:r>
                        <a:rPr kumimoji="0" lang="en-US" sz="1800" b="1" kern="1200" dirty="0" err="1" smtClean="0">
                          <a:solidFill>
                            <a:schemeClr val="lt1"/>
                          </a:solidFill>
                          <a:effectLst/>
                          <a:latin typeface="Times New Roman" pitchFamily="18" charset="0"/>
                          <a:ea typeface="+mn-ea"/>
                          <a:cs typeface="Times New Roman" pitchFamily="18" charset="0"/>
                        </a:rPr>
                        <a:t>học</a:t>
                      </a:r>
                      <a:r>
                        <a:rPr kumimoji="0" lang="en-US" sz="1800" b="1" kern="1200" dirty="0" smtClean="0">
                          <a:solidFill>
                            <a:schemeClr val="lt1"/>
                          </a:solidFill>
                          <a:effectLst/>
                          <a:latin typeface="Times New Roman" pitchFamily="18" charset="0"/>
                          <a:ea typeface="+mn-ea"/>
                          <a:cs typeface="Times New Roman" pitchFamily="18" charset="0"/>
                        </a:rPr>
                        <a:t>.</a:t>
                      </a:r>
                    </a:p>
                    <a:p>
                      <a:endParaRPr kumimoji="0" lang="en-US" sz="1800" b="1" kern="1200" dirty="0">
                        <a:solidFill>
                          <a:schemeClr val="lt1"/>
                        </a:solidFill>
                        <a:effectLst/>
                        <a:latin typeface="Times New Roman" pitchFamily="18" charset="0"/>
                        <a:ea typeface="+mn-ea"/>
                        <a:cs typeface="Times New Roman" pitchFamily="18" charset="0"/>
                      </a:endParaRPr>
                    </a:p>
                  </a:txBody>
                  <a:tcPr marL="68580" marR="68580" marT="0" marB="0"/>
                </a:tc>
                <a:tc>
                  <a:txBody>
                    <a:bodyPr/>
                    <a:lstStyle/>
                    <a:p>
                      <a:pPr algn="ctr"/>
                      <a:r>
                        <a:rPr kumimoji="0" lang="en-US" sz="1800" b="1" kern="1200" dirty="0" smtClean="0">
                          <a:solidFill>
                            <a:schemeClr val="dk1"/>
                          </a:solidFill>
                          <a:effectLst/>
                          <a:latin typeface="Times New Roman" pitchFamily="18" charset="0"/>
                          <a:ea typeface="+mn-ea"/>
                          <a:cs typeface="Times New Roman" pitchFamily="18" charset="0"/>
                        </a:rPr>
                        <a:t>TÊN BÀI</a:t>
                      </a:r>
                      <a:endParaRPr kumimoji="0" lang="en-US" sz="1800" kern="1200" dirty="0" smtClean="0">
                        <a:solidFill>
                          <a:schemeClr val="dk1"/>
                        </a:solidFill>
                        <a:effectLst/>
                        <a:latin typeface="Times New Roman" pitchFamily="18" charset="0"/>
                        <a:ea typeface="+mn-ea"/>
                        <a:cs typeface="Times New Roman" pitchFamily="18" charset="0"/>
                      </a:endParaRPr>
                    </a:p>
                    <a:p>
                      <a:r>
                        <a:rPr kumimoji="0" lang="en-US" sz="1800" b="1" kern="1200" dirty="0" smtClean="0">
                          <a:solidFill>
                            <a:schemeClr val="dk1"/>
                          </a:solidFill>
                          <a:effectLst/>
                          <a:latin typeface="+mn-lt"/>
                          <a:ea typeface="+mn-ea"/>
                          <a:cs typeface="+mn-cs"/>
                        </a:rPr>
                        <a:t>I. </a:t>
                      </a:r>
                      <a:r>
                        <a:rPr kumimoji="0" lang="en-US" sz="1800" b="1" kern="1200" dirty="0" err="1" smtClean="0">
                          <a:solidFill>
                            <a:schemeClr val="dk1"/>
                          </a:solidFill>
                          <a:effectLst/>
                          <a:latin typeface="Times New Roman" pitchFamily="18" charset="0"/>
                          <a:ea typeface="+mn-ea"/>
                          <a:cs typeface="Times New Roman" pitchFamily="18" charset="0"/>
                        </a:rPr>
                        <a:t>Mục</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tiêu</a:t>
                      </a:r>
                      <a:r>
                        <a:rPr kumimoji="0" lang="en-US" sz="1800" b="1" kern="1200" dirty="0" smtClean="0">
                          <a:solidFill>
                            <a:schemeClr val="dk1"/>
                          </a:solidFill>
                          <a:effectLst/>
                          <a:latin typeface="Times New Roman" pitchFamily="18" charset="0"/>
                          <a:ea typeface="+mn-ea"/>
                          <a:cs typeface="Times New Roman" pitchFamily="18" charset="0"/>
                        </a:rPr>
                        <a:t>:</a:t>
                      </a:r>
                      <a:endParaRPr kumimoji="0" lang="en-US" sz="1800" kern="1200" dirty="0" smtClean="0">
                        <a:solidFill>
                          <a:schemeClr val="dk1"/>
                        </a:solidFill>
                        <a:effectLst/>
                        <a:latin typeface="Times New Roman" pitchFamily="18" charset="0"/>
                        <a:ea typeface="+mn-ea"/>
                        <a:cs typeface="Times New Roman" pitchFamily="18" charset="0"/>
                      </a:endParaRPr>
                    </a:p>
                    <a:p>
                      <a:r>
                        <a:rPr kumimoji="0" lang="en-US" sz="1800" kern="1200" dirty="0" err="1" smtClean="0">
                          <a:solidFill>
                            <a:schemeClr val="dk1"/>
                          </a:solidFill>
                          <a:effectLst/>
                          <a:latin typeface="Times New Roman" pitchFamily="18" charset="0"/>
                          <a:ea typeface="+mn-ea"/>
                          <a:cs typeface="Times New Roman" pitchFamily="18" charset="0"/>
                        </a:rPr>
                        <a:t>Học</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xong</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bài</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này</a:t>
                      </a:r>
                      <a:r>
                        <a:rPr kumimoji="0" lang="en-US" sz="1800" kern="1200" dirty="0" smtClean="0">
                          <a:solidFill>
                            <a:schemeClr val="dk1"/>
                          </a:solidFill>
                          <a:effectLst/>
                          <a:latin typeface="Times New Roman" pitchFamily="18" charset="0"/>
                          <a:ea typeface="+mn-ea"/>
                          <a:cs typeface="Times New Roman" pitchFamily="18" charset="0"/>
                        </a:rPr>
                        <a:t>, HS </a:t>
                      </a:r>
                      <a:r>
                        <a:rPr kumimoji="0" lang="en-US" sz="1800" kern="1200" dirty="0" err="1" smtClean="0">
                          <a:solidFill>
                            <a:schemeClr val="dk1"/>
                          </a:solidFill>
                          <a:effectLst/>
                          <a:latin typeface="Times New Roman" pitchFamily="18" charset="0"/>
                          <a:ea typeface="+mn-ea"/>
                          <a:cs typeface="Times New Roman" pitchFamily="18" charset="0"/>
                        </a:rPr>
                        <a:t>có</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thể</a:t>
                      </a:r>
                      <a:r>
                        <a:rPr kumimoji="0" lang="en-US" sz="1800" kern="1200" dirty="0" smtClean="0">
                          <a:solidFill>
                            <a:schemeClr val="dk1"/>
                          </a:solidFill>
                          <a:effectLst/>
                          <a:latin typeface="Times New Roman" pitchFamily="18" charset="0"/>
                          <a:ea typeface="+mn-ea"/>
                          <a:cs typeface="Times New Roman" pitchFamily="18" charset="0"/>
                        </a:rPr>
                        <a:t>:</a:t>
                      </a:r>
                    </a:p>
                    <a:p>
                      <a:r>
                        <a:rPr kumimoji="0" lang="en-US" sz="1800" b="1" kern="1200" dirty="0" err="1" smtClean="0">
                          <a:solidFill>
                            <a:schemeClr val="dk1"/>
                          </a:solidFill>
                          <a:effectLst/>
                          <a:latin typeface="Times New Roman" pitchFamily="18" charset="0"/>
                          <a:ea typeface="+mn-ea"/>
                          <a:cs typeface="Times New Roman" pitchFamily="18" charset="0"/>
                        </a:rPr>
                        <a:t>Về</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kiến</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thức</a:t>
                      </a:r>
                      <a:r>
                        <a:rPr kumimoji="0" lang="en-US" sz="1800" b="1" kern="1200" dirty="0" smtClean="0">
                          <a:solidFill>
                            <a:schemeClr val="dk1"/>
                          </a:solidFill>
                          <a:effectLst/>
                          <a:latin typeface="Times New Roman" pitchFamily="18" charset="0"/>
                          <a:ea typeface="+mn-ea"/>
                          <a:cs typeface="Times New Roman" pitchFamily="18" charset="0"/>
                        </a:rPr>
                        <a:t>: …</a:t>
                      </a:r>
                      <a:endParaRPr kumimoji="0" lang="en-US" sz="1800" kern="1200" dirty="0" smtClean="0">
                        <a:solidFill>
                          <a:schemeClr val="dk1"/>
                        </a:solidFill>
                        <a:effectLst/>
                        <a:latin typeface="Times New Roman" pitchFamily="18" charset="0"/>
                        <a:ea typeface="+mn-ea"/>
                        <a:cs typeface="Times New Roman" pitchFamily="18" charset="0"/>
                      </a:endParaRPr>
                    </a:p>
                    <a:p>
                      <a:r>
                        <a:rPr kumimoji="0" lang="en-US" sz="1800" b="1" kern="1200" dirty="0" err="1" smtClean="0">
                          <a:solidFill>
                            <a:schemeClr val="dk1"/>
                          </a:solidFill>
                          <a:effectLst/>
                          <a:latin typeface="Times New Roman" pitchFamily="18" charset="0"/>
                          <a:ea typeface="+mn-ea"/>
                          <a:cs typeface="Times New Roman" pitchFamily="18" charset="0"/>
                        </a:rPr>
                        <a:t>Về</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kĩ</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năng</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Phát</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triển</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các</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kĩ</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năng</a:t>
                      </a:r>
                      <a:r>
                        <a:rPr kumimoji="0" lang="en-US" sz="1800" b="1" kern="1200" dirty="0" smtClean="0">
                          <a:solidFill>
                            <a:schemeClr val="dk1"/>
                          </a:solidFill>
                          <a:effectLst/>
                          <a:latin typeface="Times New Roman" pitchFamily="18" charset="0"/>
                          <a:ea typeface="+mn-ea"/>
                          <a:cs typeface="Times New Roman" pitchFamily="18" charset="0"/>
                        </a:rPr>
                        <a:t>: …</a:t>
                      </a:r>
                      <a:endParaRPr kumimoji="0" lang="en-US" sz="1800" kern="1200" dirty="0" smtClean="0">
                        <a:solidFill>
                          <a:schemeClr val="dk1"/>
                        </a:solidFill>
                        <a:effectLst/>
                        <a:latin typeface="Times New Roman" pitchFamily="18" charset="0"/>
                        <a:ea typeface="+mn-ea"/>
                        <a:cs typeface="Times New Roman" pitchFamily="18" charset="0"/>
                      </a:endParaRPr>
                    </a:p>
                    <a:p>
                      <a:r>
                        <a:rPr kumimoji="0" lang="en-US" sz="1800" b="1" kern="1200" dirty="0" err="1" smtClean="0">
                          <a:solidFill>
                            <a:schemeClr val="dk1"/>
                          </a:solidFill>
                          <a:effectLst/>
                          <a:latin typeface="Times New Roman" pitchFamily="18" charset="0"/>
                          <a:ea typeface="+mn-ea"/>
                          <a:cs typeface="Times New Roman" pitchFamily="18" charset="0"/>
                        </a:rPr>
                        <a:t>Định</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hướng</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thái</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độ</a:t>
                      </a:r>
                      <a:r>
                        <a:rPr kumimoji="0" lang="en-US" sz="1800" b="1" kern="1200" dirty="0" smtClean="0">
                          <a:solidFill>
                            <a:schemeClr val="dk1"/>
                          </a:solidFill>
                          <a:effectLst/>
                          <a:latin typeface="Times New Roman" pitchFamily="18" charset="0"/>
                          <a:ea typeface="+mn-ea"/>
                          <a:cs typeface="Times New Roman" pitchFamily="18" charset="0"/>
                        </a:rPr>
                        <a:t>: …</a:t>
                      </a:r>
                      <a:endParaRPr kumimoji="0" lang="en-US" sz="1800" kern="1200" dirty="0" smtClean="0">
                        <a:solidFill>
                          <a:schemeClr val="dk1"/>
                        </a:solidFill>
                        <a:effectLst/>
                        <a:latin typeface="Times New Roman" pitchFamily="18" charset="0"/>
                        <a:ea typeface="+mn-ea"/>
                        <a:cs typeface="Times New Roman" pitchFamily="18" charset="0"/>
                      </a:endParaRPr>
                    </a:p>
                    <a:p>
                      <a:r>
                        <a:rPr kumimoji="0" lang="en-US" sz="1800" b="1" kern="1200" dirty="0" err="1" smtClean="0">
                          <a:solidFill>
                            <a:schemeClr val="dk1"/>
                          </a:solidFill>
                          <a:effectLst/>
                          <a:latin typeface="Times New Roman" pitchFamily="18" charset="0"/>
                          <a:ea typeface="+mn-ea"/>
                          <a:cs typeface="Times New Roman" pitchFamily="18" charset="0"/>
                        </a:rPr>
                        <a:t>Định</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hướng</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năng</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lực</a:t>
                      </a:r>
                      <a:r>
                        <a:rPr kumimoji="0" lang="en-US" sz="1800" b="1" kern="1200" dirty="0" smtClean="0">
                          <a:solidFill>
                            <a:schemeClr val="dk1"/>
                          </a:solidFill>
                          <a:effectLst/>
                          <a:latin typeface="Times New Roman" pitchFamily="18" charset="0"/>
                          <a:ea typeface="+mn-ea"/>
                          <a:cs typeface="Times New Roman" pitchFamily="18" charset="0"/>
                        </a:rPr>
                        <a:t>: …</a:t>
                      </a:r>
                    </a:p>
                    <a:p>
                      <a:endParaRPr kumimoji="0" lang="en-US" sz="1800" kern="1200" dirty="0" smtClean="0">
                        <a:solidFill>
                          <a:schemeClr val="dk1"/>
                        </a:solidFill>
                        <a:effectLst/>
                        <a:latin typeface="Times New Roman" pitchFamily="18" charset="0"/>
                        <a:ea typeface="+mn-ea"/>
                        <a:cs typeface="Times New Roman" pitchFamily="18" charset="0"/>
                      </a:endParaRPr>
                    </a:p>
                    <a:p>
                      <a:r>
                        <a:rPr kumimoji="0" lang="en-US" sz="1800" b="1" kern="1200" dirty="0" smtClean="0">
                          <a:solidFill>
                            <a:schemeClr val="dk1"/>
                          </a:solidFill>
                          <a:effectLst/>
                          <a:latin typeface="Times New Roman" pitchFamily="18" charset="0"/>
                          <a:ea typeface="+mn-ea"/>
                          <a:cs typeface="Times New Roman" pitchFamily="18" charset="0"/>
                        </a:rPr>
                        <a:t>II. </a:t>
                      </a:r>
                      <a:r>
                        <a:rPr kumimoji="0" lang="en-US" sz="1800" b="1" kern="1200" dirty="0" err="1" smtClean="0">
                          <a:solidFill>
                            <a:schemeClr val="dk1"/>
                          </a:solidFill>
                          <a:effectLst/>
                          <a:latin typeface="Times New Roman" pitchFamily="18" charset="0"/>
                          <a:ea typeface="+mn-ea"/>
                          <a:cs typeface="Times New Roman" pitchFamily="18" charset="0"/>
                        </a:rPr>
                        <a:t>Thiết</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bị</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và</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đồ</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dùng</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dạy</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học</a:t>
                      </a:r>
                      <a:r>
                        <a:rPr kumimoji="0" lang="en-US" sz="1800" b="1" kern="1200" dirty="0" smtClean="0">
                          <a:solidFill>
                            <a:schemeClr val="dk1"/>
                          </a:solidFill>
                          <a:effectLst/>
                          <a:latin typeface="Times New Roman" pitchFamily="18" charset="0"/>
                          <a:ea typeface="+mn-ea"/>
                          <a:cs typeface="Times New Roman" pitchFamily="18" charset="0"/>
                        </a:rPr>
                        <a:t>:</a:t>
                      </a:r>
                      <a:endParaRPr kumimoji="0" lang="en-US" sz="1800" kern="1200" dirty="0" smtClean="0">
                        <a:solidFill>
                          <a:schemeClr val="dk1"/>
                        </a:solidFill>
                        <a:effectLst/>
                        <a:latin typeface="Times New Roman" pitchFamily="18" charset="0"/>
                        <a:ea typeface="+mn-ea"/>
                        <a:cs typeface="Times New Roman" pitchFamily="18" charset="0"/>
                      </a:endParaRPr>
                    </a:p>
                    <a:p>
                      <a:r>
                        <a:rPr kumimoji="0" lang="en-US" sz="1800" b="1" kern="1200" dirty="0" smtClean="0">
                          <a:solidFill>
                            <a:schemeClr val="dk1"/>
                          </a:solidFill>
                          <a:effectLst/>
                          <a:latin typeface="Times New Roman" pitchFamily="18" charset="0"/>
                          <a:ea typeface="+mn-ea"/>
                          <a:cs typeface="Times New Roman" pitchFamily="18" charset="0"/>
                        </a:rPr>
                        <a:t>a) </a:t>
                      </a:r>
                      <a:r>
                        <a:rPr kumimoji="0" lang="en-US" sz="1800" b="1" kern="1200" dirty="0" err="1" smtClean="0">
                          <a:solidFill>
                            <a:schemeClr val="dk1"/>
                          </a:solidFill>
                          <a:effectLst/>
                          <a:latin typeface="Times New Roman" pitchFamily="18" charset="0"/>
                          <a:ea typeface="+mn-ea"/>
                          <a:cs typeface="Times New Roman" pitchFamily="18" charset="0"/>
                        </a:rPr>
                        <a:t>Giáo</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viên</a:t>
                      </a:r>
                      <a:r>
                        <a:rPr kumimoji="0" lang="en-US" sz="1800" b="1" kern="1200" dirty="0" smtClean="0">
                          <a:solidFill>
                            <a:schemeClr val="dk1"/>
                          </a:solidFill>
                          <a:effectLst/>
                          <a:latin typeface="Times New Roman" pitchFamily="18" charset="0"/>
                          <a:ea typeface="+mn-ea"/>
                          <a:cs typeface="Times New Roman" pitchFamily="18" charset="0"/>
                        </a:rPr>
                        <a:t>: …</a:t>
                      </a:r>
                      <a:endParaRPr kumimoji="0" lang="en-US" sz="1800" kern="1200" dirty="0" smtClean="0">
                        <a:solidFill>
                          <a:schemeClr val="dk1"/>
                        </a:solidFill>
                        <a:effectLst/>
                        <a:latin typeface="Times New Roman" pitchFamily="18" charset="0"/>
                        <a:ea typeface="+mn-ea"/>
                        <a:cs typeface="Times New Roman" pitchFamily="18" charset="0"/>
                      </a:endParaRPr>
                    </a:p>
                    <a:p>
                      <a:r>
                        <a:rPr kumimoji="0" lang="en-US" sz="1800" b="1" kern="1200" dirty="0" smtClean="0">
                          <a:solidFill>
                            <a:schemeClr val="dk1"/>
                          </a:solidFill>
                          <a:effectLst/>
                          <a:latin typeface="Times New Roman" pitchFamily="18" charset="0"/>
                          <a:ea typeface="+mn-ea"/>
                          <a:cs typeface="Times New Roman" pitchFamily="18" charset="0"/>
                        </a:rPr>
                        <a:t>b ) </a:t>
                      </a:r>
                      <a:r>
                        <a:rPr kumimoji="0" lang="en-US" sz="1800" b="1" kern="1200" dirty="0" err="1" smtClean="0">
                          <a:solidFill>
                            <a:schemeClr val="dk1"/>
                          </a:solidFill>
                          <a:effectLst/>
                          <a:latin typeface="Times New Roman" pitchFamily="18" charset="0"/>
                          <a:ea typeface="+mn-ea"/>
                          <a:cs typeface="Times New Roman" pitchFamily="18" charset="0"/>
                        </a:rPr>
                        <a:t>Học</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sinh</a:t>
                      </a:r>
                      <a:r>
                        <a:rPr kumimoji="0" lang="en-US" sz="1800" b="1" kern="1200" dirty="0" smtClean="0">
                          <a:solidFill>
                            <a:schemeClr val="dk1"/>
                          </a:solidFill>
                          <a:effectLst/>
                          <a:latin typeface="Times New Roman" pitchFamily="18" charset="0"/>
                          <a:ea typeface="+mn-ea"/>
                          <a:cs typeface="Times New Roman" pitchFamily="18" charset="0"/>
                        </a:rPr>
                        <a:t>: …</a:t>
                      </a:r>
                    </a:p>
                    <a:p>
                      <a:endParaRPr kumimoji="0" lang="en-US" sz="1800" kern="1200" dirty="0" smtClean="0">
                        <a:solidFill>
                          <a:schemeClr val="dk1"/>
                        </a:solidFill>
                        <a:effectLst/>
                        <a:latin typeface="Times New Roman" pitchFamily="18" charset="0"/>
                        <a:ea typeface="+mn-ea"/>
                        <a:cs typeface="Times New Roman" pitchFamily="18" charset="0"/>
                      </a:endParaRPr>
                    </a:p>
                    <a:p>
                      <a:r>
                        <a:rPr kumimoji="0" lang="en-US" sz="1800" b="1" kern="1200" dirty="0" smtClean="0">
                          <a:solidFill>
                            <a:schemeClr val="dk1"/>
                          </a:solidFill>
                          <a:effectLst/>
                          <a:latin typeface="Times New Roman" pitchFamily="18" charset="0"/>
                          <a:ea typeface="+mn-ea"/>
                          <a:cs typeface="Times New Roman" pitchFamily="18" charset="0"/>
                        </a:rPr>
                        <a:t>III. </a:t>
                      </a:r>
                      <a:r>
                        <a:rPr kumimoji="0" lang="en-US" sz="1800" b="1" kern="1200" dirty="0" err="1" smtClean="0">
                          <a:solidFill>
                            <a:schemeClr val="dk1"/>
                          </a:solidFill>
                          <a:effectLst/>
                          <a:latin typeface="Times New Roman" pitchFamily="18" charset="0"/>
                          <a:ea typeface="+mn-ea"/>
                          <a:cs typeface="Times New Roman" pitchFamily="18" charset="0"/>
                        </a:rPr>
                        <a:t>Các</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hoạt</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động</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dạy</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học</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Gợi</a:t>
                      </a:r>
                      <a:r>
                        <a:rPr kumimoji="0" lang="en-US" sz="1800" b="1" kern="1200" dirty="0" smtClean="0">
                          <a:solidFill>
                            <a:schemeClr val="dk1"/>
                          </a:solidFill>
                          <a:effectLst/>
                          <a:latin typeface="Times New Roman" pitchFamily="18" charset="0"/>
                          <a:ea typeface="+mn-ea"/>
                          <a:cs typeface="Times New Roman" pitchFamily="18" charset="0"/>
                        </a:rPr>
                        <a:t> ý </a:t>
                      </a:r>
                      <a:r>
                        <a:rPr kumimoji="0" lang="en-US" sz="1800" b="1" kern="1200" dirty="0" err="1" smtClean="0">
                          <a:solidFill>
                            <a:schemeClr val="dk1"/>
                          </a:solidFill>
                          <a:effectLst/>
                          <a:latin typeface="Times New Roman" pitchFamily="18" charset="0"/>
                          <a:ea typeface="+mn-ea"/>
                          <a:cs typeface="Times New Roman" pitchFamily="18" charset="0"/>
                        </a:rPr>
                        <a:t>tổ</a:t>
                      </a:r>
                      <a:r>
                        <a:rPr kumimoji="0" lang="en-US" sz="1800" b="1" kern="1200" dirty="0" smtClean="0">
                          <a:solidFill>
                            <a:schemeClr val="dk1"/>
                          </a:solidFill>
                          <a:effectLst/>
                          <a:latin typeface="Times New Roman" pitchFamily="18" charset="0"/>
                          <a:ea typeface="+mn-ea"/>
                          <a:cs typeface="Times New Roman" pitchFamily="18" charset="0"/>
                        </a:rPr>
                        <a:t> </a:t>
                      </a:r>
                      <a:r>
                        <a:rPr kumimoji="0" lang="en-US" sz="1800" b="1" kern="1200" dirty="0" err="1" smtClean="0">
                          <a:solidFill>
                            <a:schemeClr val="dk1"/>
                          </a:solidFill>
                          <a:effectLst/>
                          <a:latin typeface="Times New Roman" pitchFamily="18" charset="0"/>
                          <a:ea typeface="+mn-ea"/>
                          <a:cs typeface="Times New Roman" pitchFamily="18" charset="0"/>
                        </a:rPr>
                        <a:t>chức</a:t>
                      </a:r>
                      <a:r>
                        <a:rPr kumimoji="0" lang="en-US" sz="1800" b="1" kern="1200" dirty="0" smtClean="0">
                          <a:solidFill>
                            <a:schemeClr val="dk1"/>
                          </a:solidFill>
                          <a:effectLst/>
                          <a:latin typeface="Times New Roman" pitchFamily="18" charset="0"/>
                          <a:ea typeface="+mn-ea"/>
                          <a:cs typeface="Times New Roman" pitchFamily="18" charset="0"/>
                        </a:rPr>
                        <a:t> )</a:t>
                      </a:r>
                      <a:endParaRPr kumimoji="0" lang="en-US" sz="1800" kern="1200" dirty="0" smtClean="0">
                        <a:solidFill>
                          <a:schemeClr val="dk1"/>
                        </a:solidFill>
                        <a:effectLst/>
                        <a:latin typeface="Times New Roman" pitchFamily="18" charset="0"/>
                        <a:ea typeface="+mn-ea"/>
                        <a:cs typeface="Times New Roman" pitchFamily="18" charset="0"/>
                      </a:endParaRPr>
                    </a:p>
                    <a:p>
                      <a:r>
                        <a:rPr kumimoji="0" lang="en-US" sz="1800" kern="1200" dirty="0" smtClean="0">
                          <a:solidFill>
                            <a:schemeClr val="dk1"/>
                          </a:solidFill>
                          <a:effectLst/>
                          <a:latin typeface="Times New Roman" pitchFamily="18" charset="0"/>
                          <a:ea typeface="+mn-ea"/>
                          <a:cs typeface="Times New Roman" pitchFamily="18" charset="0"/>
                        </a:rPr>
                        <a:t>1. </a:t>
                      </a:r>
                      <a:r>
                        <a:rPr kumimoji="0" lang="en-US" sz="1800" kern="1200" dirty="0" err="1" smtClean="0">
                          <a:solidFill>
                            <a:schemeClr val="dk1"/>
                          </a:solidFill>
                          <a:effectLst/>
                          <a:latin typeface="Times New Roman" pitchFamily="18" charset="0"/>
                          <a:ea typeface="+mn-ea"/>
                          <a:cs typeface="Times New Roman" pitchFamily="18" charset="0"/>
                        </a:rPr>
                        <a:t>Ổn</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định</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tổ</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chức</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lớp</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học</a:t>
                      </a:r>
                      <a:r>
                        <a:rPr kumimoji="0" lang="en-US" sz="1800" kern="1200" dirty="0" smtClean="0">
                          <a:solidFill>
                            <a:schemeClr val="dk1"/>
                          </a:solidFill>
                          <a:effectLst/>
                          <a:latin typeface="Times New Roman" pitchFamily="18" charset="0"/>
                          <a:ea typeface="+mn-ea"/>
                          <a:cs typeface="Times New Roman" pitchFamily="18" charset="0"/>
                        </a:rPr>
                        <a:t>.</a:t>
                      </a:r>
                    </a:p>
                    <a:p>
                      <a:r>
                        <a:rPr kumimoji="0" lang="en-US" sz="1800" kern="1200" dirty="0" smtClean="0">
                          <a:solidFill>
                            <a:schemeClr val="dk1"/>
                          </a:solidFill>
                          <a:effectLst/>
                          <a:latin typeface="Times New Roman" pitchFamily="18" charset="0"/>
                          <a:ea typeface="+mn-ea"/>
                          <a:cs typeface="Times New Roman" pitchFamily="18" charset="0"/>
                        </a:rPr>
                        <a:t>2. </a:t>
                      </a:r>
                      <a:r>
                        <a:rPr kumimoji="0" lang="en-US" sz="1800" kern="1200" dirty="0" err="1" smtClean="0">
                          <a:solidFill>
                            <a:schemeClr val="dk1"/>
                          </a:solidFill>
                          <a:effectLst/>
                          <a:latin typeface="Times New Roman" pitchFamily="18" charset="0"/>
                          <a:ea typeface="+mn-ea"/>
                          <a:cs typeface="Times New Roman" pitchFamily="18" charset="0"/>
                        </a:rPr>
                        <a:t>Kiểm</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tra</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bài</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cũ</a:t>
                      </a:r>
                      <a:r>
                        <a:rPr kumimoji="0" lang="en-US" sz="1800" kern="1200" dirty="0" smtClean="0">
                          <a:solidFill>
                            <a:schemeClr val="dk1"/>
                          </a:solidFill>
                          <a:effectLst/>
                          <a:latin typeface="Times New Roman" pitchFamily="18" charset="0"/>
                          <a:ea typeface="+mn-ea"/>
                          <a:cs typeface="Times New Roman" pitchFamily="18" charset="0"/>
                        </a:rPr>
                        <a:t>: …</a:t>
                      </a:r>
                    </a:p>
                    <a:p>
                      <a:r>
                        <a:rPr kumimoji="0" lang="en-US" sz="1800" kern="1200" dirty="0" smtClean="0">
                          <a:solidFill>
                            <a:schemeClr val="dk1"/>
                          </a:solidFill>
                          <a:effectLst/>
                          <a:latin typeface="Times New Roman" pitchFamily="18" charset="0"/>
                          <a:ea typeface="+mn-ea"/>
                          <a:cs typeface="Times New Roman" pitchFamily="18" charset="0"/>
                        </a:rPr>
                        <a:t>3. </a:t>
                      </a:r>
                      <a:r>
                        <a:rPr kumimoji="0" lang="en-US" sz="1800" kern="1200" dirty="0" err="1" smtClean="0">
                          <a:solidFill>
                            <a:schemeClr val="dk1"/>
                          </a:solidFill>
                          <a:effectLst/>
                          <a:latin typeface="Times New Roman" pitchFamily="18" charset="0"/>
                          <a:ea typeface="+mn-ea"/>
                          <a:cs typeface="Times New Roman" pitchFamily="18" charset="0"/>
                        </a:rPr>
                        <a:t>Tổ</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chức</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các</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hoạt</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động</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dạy</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học</a:t>
                      </a:r>
                      <a:r>
                        <a:rPr kumimoji="0" lang="en-US" sz="1800" kern="1200" dirty="0" smtClean="0">
                          <a:solidFill>
                            <a:schemeClr val="dk1"/>
                          </a:solidFill>
                          <a:effectLst/>
                          <a:latin typeface="Times New Roman" pitchFamily="18" charset="0"/>
                          <a:ea typeface="+mn-ea"/>
                          <a:cs typeface="Times New Roman" pitchFamily="18" charset="0"/>
                        </a:rPr>
                        <a:t>. (</a:t>
                      </a:r>
                      <a:r>
                        <a:rPr kumimoji="0" lang="en-US" sz="1800" kern="1200" dirty="0" err="1" smtClean="0">
                          <a:solidFill>
                            <a:schemeClr val="dk1"/>
                          </a:solidFill>
                          <a:effectLst/>
                          <a:latin typeface="Times New Roman" pitchFamily="18" charset="0"/>
                          <a:ea typeface="+mn-ea"/>
                          <a:cs typeface="Times New Roman" pitchFamily="18" charset="0"/>
                        </a:rPr>
                        <a:t>Mỗi</a:t>
                      </a:r>
                      <a:r>
                        <a:rPr kumimoji="0" lang="en-US" sz="1800" kern="1200" baseline="0" dirty="0" smtClean="0">
                          <a:solidFill>
                            <a:schemeClr val="dk1"/>
                          </a:solidFill>
                          <a:effectLst/>
                          <a:latin typeface="Times New Roman" pitchFamily="18" charset="0"/>
                          <a:ea typeface="+mn-ea"/>
                          <a:cs typeface="Times New Roman" pitchFamily="18" charset="0"/>
                        </a:rPr>
                        <a:t> </a:t>
                      </a:r>
                      <a:r>
                        <a:rPr kumimoji="0" lang="en-US" sz="1800" kern="1200" baseline="0" dirty="0" err="1" smtClean="0">
                          <a:solidFill>
                            <a:schemeClr val="dk1"/>
                          </a:solidFill>
                          <a:effectLst/>
                          <a:latin typeface="Times New Roman" pitchFamily="18" charset="0"/>
                          <a:ea typeface="+mn-ea"/>
                          <a:cs typeface="Times New Roman" pitchFamily="18" charset="0"/>
                        </a:rPr>
                        <a:t>hoạt</a:t>
                      </a:r>
                      <a:r>
                        <a:rPr kumimoji="0" lang="en-US" sz="1800" kern="1200" baseline="0" dirty="0" smtClean="0">
                          <a:solidFill>
                            <a:schemeClr val="dk1"/>
                          </a:solidFill>
                          <a:effectLst/>
                          <a:latin typeface="Times New Roman" pitchFamily="18" charset="0"/>
                          <a:ea typeface="+mn-ea"/>
                          <a:cs typeface="Times New Roman" pitchFamily="18" charset="0"/>
                        </a:rPr>
                        <a:t> </a:t>
                      </a:r>
                      <a:r>
                        <a:rPr kumimoji="0" lang="en-US" sz="1800" kern="1200" baseline="0" dirty="0" err="1" smtClean="0">
                          <a:solidFill>
                            <a:schemeClr val="dk1"/>
                          </a:solidFill>
                          <a:effectLst/>
                          <a:latin typeface="Times New Roman" pitchFamily="18" charset="0"/>
                          <a:ea typeface="+mn-ea"/>
                          <a:cs typeface="Times New Roman" pitchFamily="18" charset="0"/>
                        </a:rPr>
                        <a:t>động</a:t>
                      </a:r>
                      <a:r>
                        <a:rPr kumimoji="0" lang="en-US" sz="1800" kern="1200" baseline="0" dirty="0" smtClean="0">
                          <a:solidFill>
                            <a:schemeClr val="dk1"/>
                          </a:solidFill>
                          <a:effectLst/>
                          <a:latin typeface="Times New Roman" pitchFamily="18" charset="0"/>
                          <a:ea typeface="+mn-ea"/>
                          <a:cs typeface="Times New Roman" pitchFamily="18" charset="0"/>
                        </a:rPr>
                        <a:t> </a:t>
                      </a:r>
                      <a:r>
                        <a:rPr kumimoji="0" lang="en-US" sz="1800" kern="1200" baseline="0" dirty="0" err="1" smtClean="0">
                          <a:solidFill>
                            <a:schemeClr val="dk1"/>
                          </a:solidFill>
                          <a:effectLst/>
                          <a:latin typeface="Times New Roman" pitchFamily="18" charset="0"/>
                          <a:ea typeface="+mn-ea"/>
                          <a:cs typeface="Times New Roman" pitchFamily="18" charset="0"/>
                        </a:rPr>
                        <a:t>nêu</a:t>
                      </a:r>
                      <a:r>
                        <a:rPr kumimoji="0" lang="en-US" sz="1800" kern="1200" baseline="0" dirty="0" smtClean="0">
                          <a:solidFill>
                            <a:schemeClr val="dk1"/>
                          </a:solidFill>
                          <a:effectLst/>
                          <a:latin typeface="Times New Roman" pitchFamily="18" charset="0"/>
                          <a:ea typeface="+mn-ea"/>
                          <a:cs typeface="Times New Roman" pitchFamily="18" charset="0"/>
                        </a:rPr>
                        <a:t> </a:t>
                      </a:r>
                      <a:r>
                        <a:rPr kumimoji="0" lang="en-US" sz="1800" kern="1200" baseline="0" dirty="0" err="1" smtClean="0">
                          <a:solidFill>
                            <a:schemeClr val="dk1"/>
                          </a:solidFill>
                          <a:effectLst/>
                          <a:latin typeface="Times New Roman" pitchFamily="18" charset="0"/>
                          <a:ea typeface="+mn-ea"/>
                          <a:cs typeface="Times New Roman" pitchFamily="18" charset="0"/>
                        </a:rPr>
                        <a:t>mục</a:t>
                      </a:r>
                      <a:r>
                        <a:rPr kumimoji="0" lang="en-US" sz="1800" kern="1200" baseline="0" dirty="0" smtClean="0">
                          <a:solidFill>
                            <a:schemeClr val="dk1"/>
                          </a:solidFill>
                          <a:effectLst/>
                          <a:latin typeface="Times New Roman" pitchFamily="18" charset="0"/>
                          <a:ea typeface="+mn-ea"/>
                          <a:cs typeface="Times New Roman" pitchFamily="18" charset="0"/>
                        </a:rPr>
                        <a:t> </a:t>
                      </a:r>
                      <a:r>
                        <a:rPr kumimoji="0" lang="en-US" sz="1800" kern="1200" baseline="0" dirty="0" err="1" smtClean="0">
                          <a:solidFill>
                            <a:schemeClr val="dk1"/>
                          </a:solidFill>
                          <a:effectLst/>
                          <a:latin typeface="Times New Roman" pitchFamily="18" charset="0"/>
                          <a:ea typeface="+mn-ea"/>
                          <a:cs typeface="Times New Roman" pitchFamily="18" charset="0"/>
                        </a:rPr>
                        <a:t>tiêu</a:t>
                      </a:r>
                      <a:r>
                        <a:rPr kumimoji="0" lang="en-US" sz="1800" kern="1200" baseline="0" dirty="0" smtClean="0">
                          <a:solidFill>
                            <a:schemeClr val="dk1"/>
                          </a:solidFill>
                          <a:effectLst/>
                          <a:latin typeface="Times New Roman" pitchFamily="18" charset="0"/>
                          <a:ea typeface="+mn-ea"/>
                          <a:cs typeface="Times New Roman" pitchFamily="18" charset="0"/>
                        </a:rPr>
                        <a:t> </a:t>
                      </a:r>
                      <a:r>
                        <a:rPr kumimoji="0" lang="en-US" sz="1800" kern="1200" baseline="0" dirty="0" err="1" smtClean="0">
                          <a:solidFill>
                            <a:schemeClr val="dk1"/>
                          </a:solidFill>
                          <a:effectLst/>
                          <a:latin typeface="Times New Roman" pitchFamily="18" charset="0"/>
                          <a:ea typeface="+mn-ea"/>
                          <a:cs typeface="Times New Roman" pitchFamily="18" charset="0"/>
                        </a:rPr>
                        <a:t>cụ</a:t>
                      </a:r>
                      <a:r>
                        <a:rPr kumimoji="0" lang="en-US" sz="1800" kern="1200" baseline="0" dirty="0" smtClean="0">
                          <a:solidFill>
                            <a:schemeClr val="dk1"/>
                          </a:solidFill>
                          <a:effectLst/>
                          <a:latin typeface="Times New Roman" pitchFamily="18" charset="0"/>
                          <a:ea typeface="+mn-ea"/>
                          <a:cs typeface="Times New Roman" pitchFamily="18" charset="0"/>
                        </a:rPr>
                        <a:t> </a:t>
                      </a:r>
                      <a:r>
                        <a:rPr kumimoji="0" lang="en-US" sz="1800" kern="1200" baseline="0" dirty="0" err="1" smtClean="0">
                          <a:solidFill>
                            <a:schemeClr val="dk1"/>
                          </a:solidFill>
                          <a:effectLst/>
                          <a:latin typeface="Times New Roman" pitchFamily="18" charset="0"/>
                          <a:ea typeface="+mn-ea"/>
                          <a:cs typeface="Times New Roman" pitchFamily="18" charset="0"/>
                        </a:rPr>
                        <a:t>thể</a:t>
                      </a:r>
                      <a:r>
                        <a:rPr kumimoji="0" lang="en-US" sz="1800" kern="1200" baseline="0" dirty="0" smtClean="0">
                          <a:solidFill>
                            <a:schemeClr val="dk1"/>
                          </a:solidFill>
                          <a:effectLst/>
                          <a:latin typeface="Times New Roman" pitchFamily="18" charset="0"/>
                          <a:ea typeface="+mn-ea"/>
                          <a:cs typeface="Times New Roman" pitchFamily="18" charset="0"/>
                        </a:rPr>
                        <a:t>)</a:t>
                      </a:r>
                      <a:endParaRPr kumimoji="0" lang="en-US" sz="1800" kern="1200" dirty="0">
                        <a:solidFill>
                          <a:schemeClr val="dk1"/>
                        </a:solidFill>
                        <a:effectLst/>
                        <a:latin typeface="Times New Roman" pitchFamily="18" charset="0"/>
                        <a:ea typeface="+mn-ea"/>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2317391758"/>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Thiết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án</a:t>
            </a:r>
            <a:endParaRPr lang="en-US" dirty="0">
              <a:latin typeface="Times New Roman" pitchFamily="18" charset="0"/>
              <a:cs typeface="Times New Roman" pitchFamily="18" charset="0"/>
            </a:endParaRPr>
          </a:p>
        </p:txBody>
      </p:sp>
      <p:sp>
        <p:nvSpPr>
          <p:cNvPr id="6" name="laptop"/>
          <p:cNvSpPr>
            <a:spLocks noEditPoints="1" noChangeArrowheads="1"/>
          </p:cNvSpPr>
          <p:nvPr/>
        </p:nvSpPr>
        <p:spPr bwMode="auto">
          <a:xfrm>
            <a:off x="2016281" y="1893195"/>
            <a:ext cx="6001555" cy="36576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Litebulb"/>
          <p:cNvSpPr>
            <a:spLocks noEditPoints="1" noChangeArrowheads="1"/>
          </p:cNvSpPr>
          <p:nvPr/>
        </p:nvSpPr>
        <p:spPr bwMode="auto">
          <a:xfrm>
            <a:off x="8198140" y="1119187"/>
            <a:ext cx="3076575" cy="4619625"/>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1339120"/>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5508" y="378853"/>
            <a:ext cx="9997440" cy="6322198"/>
          </a:xfrm>
        </p:spPr>
        <p:txBody>
          <a:bodyPr>
            <a:noAutofit/>
          </a:bodyPr>
          <a:lstStyle/>
          <a:p>
            <a:pPr marL="82550" indent="0" algn="ctr">
              <a:buNone/>
            </a:pPr>
            <a:r>
              <a:rPr lang="en-US" sz="4000" b="1" dirty="0" err="1">
                <a:latin typeface="Times New Roman" pitchFamily="18" charset="0"/>
                <a:cs typeface="Times New Roman" pitchFamily="18" charset="0"/>
              </a:rPr>
              <a:t>Hình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thức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bản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thiết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kế</a:t>
            </a:r>
            <a:endParaRPr lang="en-US" sz="4000" b="1" dirty="0">
              <a:latin typeface="Times New Roman" pitchFamily="18" charset="0"/>
              <a:cs typeface="Times New Roman" pitchFamily="18" charset="0"/>
            </a:endParaRPr>
          </a:p>
          <a:p>
            <a:pPr marL="82550" indent="0" algn="just">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Mục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tiêu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endParaRPr lang="en-US" sz="4000" dirty="0">
              <a:latin typeface="Times New Roman" pitchFamily="18" charset="0"/>
              <a:cs typeface="Times New Roman" pitchFamily="18" charset="0"/>
            </a:endParaRPr>
          </a:p>
          <a:p>
            <a:pPr marL="82550" indent="0" algn="just">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Việc</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chuẩn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GV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sinh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Đồ</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dùng</a:t>
            </a:r>
            <a:r>
              <a:rPr lang="en-US" sz="4000" dirty="0">
                <a:latin typeface="Times New Roman" pitchFamily="18" charset="0"/>
                <a:cs typeface="Times New Roman" pitchFamily="18" charset="0"/>
              </a:rPr>
              <a:t> DH)</a:t>
            </a:r>
          </a:p>
          <a:p>
            <a:pPr marL="82550" indent="0" algn="just">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Tiến</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trình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tổ</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hoạt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động</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chú</a:t>
            </a:r>
            <a:r>
              <a:rPr lang="en-US" sz="4000" dirty="0">
                <a:latin typeface="Times New Roman" pitchFamily="18" charset="0"/>
                <a:cs typeface="Times New Roman" pitchFamily="18" charset="0"/>
              </a:rPr>
              <a:t> ý </a:t>
            </a:r>
            <a:r>
              <a:rPr lang="en-US" sz="4000" dirty="0" err="1" smtClean="0">
                <a:latin typeface="Times New Roman" pitchFamily="18" charset="0"/>
                <a:cs typeface="Times New Roman" pitchFamily="18" charset="0"/>
              </a:rPr>
              <a:t>hoạt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động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dạy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học</a:t>
            </a:r>
            <a:r>
              <a:rPr lang="en-US" sz="4000" dirty="0" smtClean="0">
                <a:latin typeface="Times New Roman" pitchFamily="18" charset="0"/>
                <a:cs typeface="Times New Roman" pitchFamily="18" charset="0"/>
              </a:rPr>
              <a:t>: </a:t>
            </a:r>
          </a:p>
          <a:p>
            <a:pPr lvl="1" algn="just">
              <a:buFontTx/>
              <a:buChar char="-"/>
            </a:pPr>
            <a:r>
              <a:rPr lang="en-US" sz="4000" dirty="0" err="1" smtClean="0">
                <a:latin typeface="Times New Roman" pitchFamily="18" charset="0"/>
                <a:cs typeface="Times New Roman" pitchFamily="18" charset="0"/>
              </a:rPr>
              <a:t>Khởi</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động</a:t>
            </a:r>
            <a:r>
              <a:rPr lang="en-US" sz="4000" dirty="0">
                <a:latin typeface="Times New Roman" pitchFamily="18" charset="0"/>
                <a:cs typeface="Times New Roman" pitchFamily="18" charset="0"/>
              </a:rPr>
              <a:t>; </a:t>
            </a:r>
            <a:endParaRPr lang="en-US" sz="4000" dirty="0" smtClean="0">
              <a:latin typeface="Times New Roman" pitchFamily="18" charset="0"/>
              <a:cs typeface="Times New Roman" pitchFamily="18" charset="0"/>
            </a:endParaRPr>
          </a:p>
          <a:p>
            <a:pPr lvl="1" algn="just">
              <a:buFontTx/>
              <a:buChar char="-"/>
            </a:pPr>
            <a:r>
              <a:rPr lang="en-US" sz="4000" dirty="0" err="1" smtClean="0">
                <a:latin typeface="Times New Roman" pitchFamily="18" charset="0"/>
                <a:cs typeface="Times New Roman" pitchFamily="18" charset="0"/>
              </a:rPr>
              <a:t>hình</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kiến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khám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phá</a:t>
            </a:r>
            <a:r>
              <a:rPr lang="en-US" sz="4000" dirty="0">
                <a:latin typeface="Times New Roman" pitchFamily="18" charset="0"/>
                <a:cs typeface="Times New Roman" pitchFamily="18" charset="0"/>
              </a:rPr>
              <a:t>), </a:t>
            </a:r>
            <a:endParaRPr lang="en-US" sz="4000" dirty="0" smtClean="0">
              <a:latin typeface="Times New Roman" pitchFamily="18" charset="0"/>
              <a:cs typeface="Times New Roman" pitchFamily="18" charset="0"/>
            </a:endParaRPr>
          </a:p>
          <a:p>
            <a:pPr lvl="1" algn="just">
              <a:buFontTx/>
              <a:buChar char="-"/>
            </a:pPr>
            <a:r>
              <a:rPr lang="en-US" sz="4000" dirty="0" err="1" smtClean="0">
                <a:latin typeface="Times New Roman" pitchFamily="18" charset="0"/>
                <a:cs typeface="Times New Roman" pitchFamily="18" charset="0"/>
              </a:rPr>
              <a:t>luyện</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tập</a:t>
            </a:r>
            <a:r>
              <a:rPr lang="en-US" sz="4000" dirty="0">
                <a:latin typeface="Times New Roman" pitchFamily="18" charset="0"/>
                <a:cs typeface="Times New Roman" pitchFamily="18" charset="0"/>
              </a:rPr>
              <a:t>/</a:t>
            </a:r>
            <a:r>
              <a:rPr lang="en-US" sz="4000" dirty="0" err="1">
                <a:latin typeface="Times New Roman" pitchFamily="18" charset="0"/>
                <a:cs typeface="Times New Roman" pitchFamily="18" charset="0"/>
              </a:rPr>
              <a:t>củng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cố</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mở</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rộng</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700122636"/>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nhóm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thực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hành</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marL="82550" indent="0">
              <a:buNone/>
            </a:pP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Quý</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thầy</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cô</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dựa</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trên</a:t>
            </a:r>
            <a:r>
              <a:rPr lang="en-US" sz="3600" dirty="0" smtClean="0">
                <a:solidFill>
                  <a:srgbClr val="0070C0"/>
                </a:solidFill>
                <a:latin typeface="Times New Roman" pitchFamily="18" charset="0"/>
                <a:cs typeface="Times New Roman" pitchFamily="18" charset="0"/>
              </a:rPr>
              <a:t> 1 </a:t>
            </a:r>
            <a:r>
              <a:rPr lang="en-US" sz="3600" dirty="0" err="1" smtClean="0">
                <a:solidFill>
                  <a:srgbClr val="0070C0"/>
                </a:solidFill>
                <a:latin typeface="Times New Roman" pitchFamily="18" charset="0"/>
                <a:cs typeface="Times New Roman" pitchFamily="18" charset="0"/>
              </a:rPr>
              <a:t>giáo</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án</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Lịch</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sử</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có</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sẵn</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hãy</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thảo</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luận</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điều</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chỉnh</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bổ</a:t>
            </a:r>
            <a:r>
              <a:rPr lang="en-US" sz="3600" dirty="0" smtClean="0">
                <a:solidFill>
                  <a:srgbClr val="0070C0"/>
                </a:solidFill>
                <a:latin typeface="Times New Roman" pitchFamily="18" charset="0"/>
                <a:cs typeface="Times New Roman" pitchFamily="18" charset="0"/>
              </a:rPr>
              <a:t> sung </a:t>
            </a:r>
            <a:r>
              <a:rPr lang="en-US" sz="3600" dirty="0" err="1" smtClean="0">
                <a:solidFill>
                  <a:srgbClr val="0070C0"/>
                </a:solidFill>
                <a:latin typeface="Times New Roman" pitchFamily="18" charset="0"/>
                <a:cs typeface="Times New Roman" pitchFamily="18" charset="0"/>
              </a:rPr>
              <a:t>để</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được</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một</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giáo</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án</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thể</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hiện</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định</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hướng</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phát</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triển</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năng</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lực</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học</a:t>
            </a:r>
            <a:r>
              <a:rPr lang="en-US" sz="3600" dirty="0" smtClean="0">
                <a:solidFill>
                  <a:srgbClr val="0070C0"/>
                </a:solidFill>
                <a:latin typeface="Times New Roman" pitchFamily="18" charset="0"/>
                <a:cs typeface="Times New Roman" pitchFamily="18" charset="0"/>
              </a:rPr>
              <a:t> </a:t>
            </a:r>
            <a:r>
              <a:rPr lang="en-US" sz="3600" dirty="0" err="1" smtClean="0">
                <a:solidFill>
                  <a:srgbClr val="0070C0"/>
                </a:solidFill>
                <a:latin typeface="Times New Roman" pitchFamily="18" charset="0"/>
                <a:cs typeface="Times New Roman" pitchFamily="18" charset="0"/>
              </a:rPr>
              <a:t>sinh</a:t>
            </a:r>
            <a:r>
              <a:rPr lang="en-US" sz="3600" dirty="0" smtClean="0">
                <a:solidFill>
                  <a:srgbClr val="0070C0"/>
                </a:solidFill>
                <a:latin typeface="Times New Roman" pitchFamily="18" charset="0"/>
                <a:cs typeface="Times New Roman" pitchFamily="18" charset="0"/>
              </a:rPr>
              <a:t>.</a:t>
            </a:r>
          </a:p>
          <a:p>
            <a:pPr marL="82550" indent="0" algn="ctr">
              <a:buNone/>
            </a:pPr>
            <a:r>
              <a:rPr lang="en-US" sz="3600" dirty="0" smtClean="0">
                <a:solidFill>
                  <a:srgbClr val="FF0000"/>
                </a:solidFill>
                <a:latin typeface="Times New Roman" pitchFamily="18" charset="0"/>
                <a:cs typeface="Times New Roman" pitchFamily="18" charset="0"/>
              </a:rPr>
              <a:t>(</a:t>
            </a:r>
            <a:r>
              <a:rPr lang="en-US" sz="3600" dirty="0" err="1" smtClean="0">
                <a:solidFill>
                  <a:srgbClr val="FF0000"/>
                </a:solidFill>
                <a:latin typeface="Times New Roman" pitchFamily="18" charset="0"/>
                <a:cs typeface="Times New Roman" pitchFamily="18" charset="0"/>
              </a:rPr>
              <a:t>Thời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gian</a:t>
            </a:r>
            <a:r>
              <a:rPr lang="en-US" sz="3600" dirty="0" smtClean="0">
                <a:solidFill>
                  <a:srgbClr val="FF0000"/>
                </a:solidFill>
                <a:latin typeface="Times New Roman" pitchFamily="18" charset="0"/>
                <a:cs typeface="Times New Roman" pitchFamily="18" charset="0"/>
              </a:rPr>
              <a:t>: 20 </a:t>
            </a:r>
            <a:r>
              <a:rPr lang="en-US" sz="3600" dirty="0" err="1" smtClean="0">
                <a:solidFill>
                  <a:srgbClr val="FF0000"/>
                </a:solidFill>
                <a:latin typeface="Times New Roman" pitchFamily="18" charset="0"/>
                <a:cs typeface="Times New Roman" pitchFamily="18" charset="0"/>
              </a:rPr>
              <a:t>phút</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78989270"/>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0922" y="1265028"/>
            <a:ext cx="10534917" cy="3785652"/>
          </a:xfrm>
          <a:prstGeom prst="rect">
            <a:avLst/>
          </a:prstGeom>
        </p:spPr>
        <p:txBody>
          <a:bodyPr wrap="square">
            <a:spAutoFit/>
          </a:bodyPr>
          <a:lstStyle/>
          <a:p>
            <a:pPr algn="ctr"/>
            <a:r>
              <a:rPr lang="en-US" sz="4000" b="1" dirty="0">
                <a:solidFill>
                  <a:srgbClr val="0070C0"/>
                </a:solidFill>
                <a:latin typeface="Times New Roman" pitchFamily="18" charset="0"/>
                <a:cs typeface="Times New Roman" pitchFamily="18" charset="0"/>
              </a:rPr>
              <a:t>KẾ HOẠCH  BÀI </a:t>
            </a:r>
            <a:r>
              <a:rPr lang="en-US" sz="4000" b="1" dirty="0" smtClean="0">
                <a:solidFill>
                  <a:srgbClr val="0070C0"/>
                </a:solidFill>
                <a:latin typeface="Times New Roman" pitchFamily="18" charset="0"/>
                <a:cs typeface="Times New Roman" pitchFamily="18" charset="0"/>
              </a:rPr>
              <a:t>DẠY</a:t>
            </a:r>
          </a:p>
          <a:p>
            <a:pPr algn="ctr"/>
            <a:endParaRPr lang="en-US" sz="4000" dirty="0">
              <a:solidFill>
                <a:srgbClr val="0070C0"/>
              </a:solidFill>
              <a:latin typeface="Times New Roman" pitchFamily="18" charset="0"/>
              <a:cs typeface="Times New Roman" pitchFamily="18" charset="0"/>
            </a:endParaRPr>
          </a:p>
          <a:p>
            <a:pPr algn="ctr"/>
            <a:r>
              <a:rPr lang="en-US" sz="4000" b="1" dirty="0" smtClean="0">
                <a:solidFill>
                  <a:srgbClr val="0070C0"/>
                </a:solidFill>
                <a:latin typeface="Times New Roman" pitchFamily="18" charset="0"/>
                <a:cs typeface="Times New Roman" pitchFamily="18" charset="0"/>
              </a:rPr>
              <a:t>MÔN: </a:t>
            </a:r>
            <a:r>
              <a:rPr lang="en-US" sz="4000" b="1" dirty="0">
                <a:solidFill>
                  <a:srgbClr val="0070C0"/>
                </a:solidFill>
                <a:latin typeface="Times New Roman" pitchFamily="18" charset="0"/>
                <a:cs typeface="Times New Roman" pitchFamily="18" charset="0"/>
              </a:rPr>
              <a:t>LỊCH SỬ LỚP </a:t>
            </a:r>
            <a:r>
              <a:rPr lang="en-US" sz="4000" b="1" dirty="0" smtClean="0">
                <a:solidFill>
                  <a:srgbClr val="0070C0"/>
                </a:solidFill>
                <a:latin typeface="Times New Roman" pitchFamily="18" charset="0"/>
                <a:cs typeface="Times New Roman" pitchFamily="18" charset="0"/>
              </a:rPr>
              <a:t>4</a:t>
            </a:r>
          </a:p>
          <a:p>
            <a:pPr algn="ctr"/>
            <a:endParaRPr lang="en-US" sz="4000" dirty="0">
              <a:solidFill>
                <a:srgbClr val="0070C0"/>
              </a:solidFill>
              <a:latin typeface="Times New Roman" pitchFamily="18" charset="0"/>
              <a:cs typeface="Times New Roman" pitchFamily="18" charset="0"/>
            </a:endParaRPr>
          </a:p>
          <a:p>
            <a:pPr algn="ctr"/>
            <a:r>
              <a:rPr lang="en-US" sz="4000" b="1" dirty="0">
                <a:solidFill>
                  <a:srgbClr val="0070C0"/>
                </a:solidFill>
                <a:latin typeface="Times New Roman" pitchFamily="18" charset="0"/>
                <a:cs typeface="Times New Roman" pitchFamily="18" charset="0"/>
              </a:rPr>
              <a:t>BÀI 14: CUỘC KHÁNG CHIẾN CHỐNG QUÂN XÂM LƯỢC MÔNG – NGUYÊN</a:t>
            </a:r>
            <a:endParaRPr lang="en-US" sz="4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022441826"/>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9597" y="180304"/>
            <a:ext cx="9997440" cy="6575338"/>
          </a:xfrm>
        </p:spPr>
        <p:txBody>
          <a:bodyPr>
            <a:noAutofit/>
          </a:bodyPr>
          <a:lstStyle/>
          <a:p>
            <a:pPr marL="82550" indent="0">
              <a:buNone/>
            </a:pPr>
            <a:r>
              <a:rPr lang="en-US" sz="4000" b="1" dirty="0">
                <a:latin typeface="Times New Roman" pitchFamily="18" charset="0"/>
                <a:cs typeface="Times New Roman" pitchFamily="18" charset="0"/>
              </a:rPr>
              <a:t>I. </a:t>
            </a:r>
            <a:r>
              <a:rPr lang="en-US" sz="4000" b="1" dirty="0" err="1">
                <a:latin typeface="Times New Roman" pitchFamily="18" charset="0"/>
                <a:cs typeface="Times New Roman" pitchFamily="18" charset="0"/>
              </a:rPr>
              <a:t>Mục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tiêu</a:t>
            </a:r>
            <a:r>
              <a:rPr lang="en-US" sz="4000" b="1"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a:p>
            <a:pPr marL="82550" indent="0">
              <a:buNone/>
            </a:pP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này</a:t>
            </a:r>
            <a:r>
              <a:rPr lang="en-US" sz="4000" dirty="0">
                <a:latin typeface="Times New Roman" pitchFamily="18" charset="0"/>
                <a:cs typeface="Times New Roman" pitchFamily="18" charset="0"/>
              </a:rPr>
              <a:t>, HS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thể</a:t>
            </a:r>
            <a:r>
              <a:rPr lang="en-US" sz="4000" dirty="0">
                <a:latin typeface="Times New Roman" pitchFamily="18" charset="0"/>
                <a:cs typeface="Times New Roman" pitchFamily="18" charset="0"/>
              </a:rPr>
              <a:t>:</a:t>
            </a:r>
          </a:p>
          <a:p>
            <a:pPr marL="82550" indent="0">
              <a:buNone/>
            </a:pPr>
            <a:r>
              <a:rPr lang="en-US" sz="4000" b="1" dirty="0" err="1">
                <a:latin typeface="Times New Roman" pitchFamily="18" charset="0"/>
                <a:cs typeface="Times New Roman" pitchFamily="18" charset="0"/>
              </a:rPr>
              <a:t>Về</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kiến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thức</a:t>
            </a:r>
            <a:r>
              <a:rPr lang="en-US" sz="4000" b="1"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a:p>
            <a:pPr marL="82550" indent="0">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Biết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dưới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Mông</a:t>
            </a:r>
            <a:r>
              <a:rPr lang="en-US" sz="4000" dirty="0">
                <a:latin typeface="Times New Roman" pitchFamily="18" charset="0"/>
                <a:cs typeface="Times New Roman" pitchFamily="18" charset="0"/>
              </a:rPr>
              <a:t> – </a:t>
            </a:r>
            <a:r>
              <a:rPr lang="en-US" sz="4000" dirty="0" err="1">
                <a:latin typeface="Times New Roman" pitchFamily="18" charset="0"/>
                <a:cs typeface="Times New Roman" pitchFamily="18" charset="0"/>
              </a:rPr>
              <a:t>Nguyên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lần</a:t>
            </a:r>
            <a:r>
              <a:rPr lang="en-US" sz="4000" dirty="0">
                <a:latin typeface="Times New Roman" pitchFamily="18" charset="0"/>
                <a:cs typeface="Times New Roman" pitchFamily="18" charset="0"/>
              </a:rPr>
              <a:t> sang </a:t>
            </a:r>
            <a:r>
              <a:rPr lang="en-US" sz="4000" dirty="0" err="1">
                <a:latin typeface="Times New Roman" pitchFamily="18" charset="0"/>
                <a:cs typeface="Times New Roman" pitchFamily="18" charset="0"/>
              </a:rPr>
              <a:t>xâm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nước</a:t>
            </a:r>
            <a:r>
              <a:rPr lang="en-US" sz="4000" dirty="0">
                <a:latin typeface="Times New Roman" pitchFamily="18" charset="0"/>
                <a:cs typeface="Times New Roman" pitchFamily="18" charset="0"/>
              </a:rPr>
              <a:t> ta.</a:t>
            </a:r>
          </a:p>
          <a:p>
            <a:pPr marL="82550" indent="0">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Nêu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ý </a:t>
            </a:r>
            <a:r>
              <a:rPr lang="en-US" sz="4000" dirty="0" err="1">
                <a:latin typeface="Times New Roman" pitchFamily="18" charset="0"/>
                <a:cs typeface="Times New Roman" pitchFamily="18" charset="0"/>
              </a:rPr>
              <a:t>chí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quyết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tâm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tiêu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diệt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giặc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Trần</a:t>
            </a:r>
            <a:r>
              <a:rPr lang="en-US" sz="4000" dirty="0">
                <a:latin typeface="Times New Roman" pitchFamily="18" charset="0"/>
                <a:cs typeface="Times New Roman" pitchFamily="18" charset="0"/>
              </a:rPr>
              <a:t>.</a:t>
            </a:r>
          </a:p>
          <a:p>
            <a:pPr marL="82550" indent="0">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Hiểu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rõ</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kế</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đánh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giặc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vua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tôi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Trần</a:t>
            </a:r>
            <a:r>
              <a:rPr lang="en-US" sz="4000" dirty="0">
                <a:latin typeface="Times New Roman" pitchFamily="18" charset="0"/>
                <a:cs typeface="Times New Roman" pitchFamily="18" charset="0"/>
              </a:rPr>
              <a:t>.</a:t>
            </a:r>
          </a:p>
          <a:p>
            <a:pPr marL="82550" indent="0">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tấm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gương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yêu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nước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Quốc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Toản</a:t>
            </a:r>
            <a:r>
              <a:rPr lang="en-US" sz="4000" dirty="0">
                <a:latin typeface="Times New Roman" pitchFamily="18" charset="0"/>
                <a:cs typeface="Times New Roman" pitchFamily="18" charset="0"/>
              </a:rPr>
              <a:t>.</a:t>
            </a:r>
          </a:p>
          <a:p>
            <a:pPr marL="82550" indent="0">
              <a:buNone/>
            </a:pPr>
            <a:endParaRPr lang="en-US" sz="3600" dirty="0"/>
          </a:p>
        </p:txBody>
      </p:sp>
    </p:spTree>
    <p:extLst>
      <p:ext uri="{BB962C8B-B14F-4D97-AF65-F5344CB8AC3E}">
        <p14:creationId xmlns:p14="http://schemas.microsoft.com/office/powerpoint/2010/main" val="383626169"/>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4144" y="739074"/>
            <a:ext cx="9997440" cy="4800600"/>
          </a:xfrm>
        </p:spPr>
        <p:txBody>
          <a:bodyPr/>
          <a:lstStyle/>
          <a:p>
            <a:pPr marL="82550" indent="0">
              <a:buNone/>
            </a:pPr>
            <a:r>
              <a:rPr lang="en-US" sz="4000" b="1" dirty="0" err="1">
                <a:latin typeface="Times New Roman" pitchFamily="18" charset="0"/>
                <a:cs typeface="Times New Roman" pitchFamily="18" charset="0"/>
              </a:rPr>
              <a:t>Về</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kĩ</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năng</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Phát</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triển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các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kĩ</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năng</a:t>
            </a:r>
            <a:r>
              <a:rPr lang="en-US" sz="4000" b="1"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a:p>
            <a:pPr marL="82550" indent="0">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dụng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đồ</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bản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đồ</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dụng</a:t>
            </a:r>
            <a:r>
              <a:rPr lang="en-US" sz="4000" dirty="0">
                <a:latin typeface="Times New Roman" pitchFamily="18" charset="0"/>
                <a:cs typeface="Times New Roman" pitchFamily="18" charset="0"/>
              </a:rPr>
              <a:t> SGK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tập</a:t>
            </a:r>
            <a:r>
              <a:rPr lang="en-US" sz="4000" dirty="0">
                <a:latin typeface="Times New Roman" pitchFamily="18" charset="0"/>
                <a:cs typeface="Times New Roman" pitchFamily="18" charset="0"/>
              </a:rPr>
              <a:t>.</a:t>
            </a:r>
          </a:p>
          <a:p>
            <a:pPr marL="82550" indent="0">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mô</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chuyện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lịch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sử</a:t>
            </a:r>
            <a:r>
              <a:rPr lang="en-US" sz="4000" dirty="0">
                <a:latin typeface="Times New Roman" pitchFamily="18" charset="0"/>
                <a:cs typeface="Times New Roman" pitchFamily="18" charset="0"/>
              </a:rPr>
              <a:t>.</a:t>
            </a:r>
          </a:p>
          <a:p>
            <a:pPr marL="82550" indent="0">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việc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hợp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tác</a:t>
            </a:r>
            <a:r>
              <a:rPr lang="en-US" sz="4000" dirty="0">
                <a:latin typeface="Times New Roman" pitchFamily="18" charset="0"/>
                <a:cs typeface="Times New Roman" pitchFamily="18" charset="0"/>
              </a:rPr>
              <a:t>.</a:t>
            </a:r>
          </a:p>
          <a:p>
            <a:pPr marL="82550" indent="0">
              <a:buNone/>
            </a:pPr>
            <a:endParaRPr lang="en-US" dirty="0"/>
          </a:p>
        </p:txBody>
      </p:sp>
    </p:spTree>
    <p:extLst>
      <p:ext uri="{BB962C8B-B14F-4D97-AF65-F5344CB8AC3E}">
        <p14:creationId xmlns:p14="http://schemas.microsoft.com/office/powerpoint/2010/main" val="29162784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M:\BAN BT KHXH\MINH HIEU\phong 2.jpg"/>
          <p:cNvPicPr>
            <a:picLocks noChangeAspect="1" noChangeArrowheads="1"/>
          </p:cNvPicPr>
          <p:nvPr/>
        </p:nvPicPr>
        <p:blipFill>
          <a:blip r:embed="rId2" cstate="print"/>
          <a:stretch>
            <a:fillRect/>
          </a:stretch>
        </p:blipFill>
        <p:spPr bwMode="auto">
          <a:xfrm>
            <a:off x="3094972" y="0"/>
            <a:ext cx="6888163" cy="6888163"/>
          </a:xfrm>
          <a:prstGeom prst="rect">
            <a:avLst/>
          </a:prstGeom>
          <a:noFill/>
          <a:ln w="9525">
            <a:noFill/>
            <a:miter lim="800000"/>
            <a:headEnd/>
            <a:tailEnd/>
          </a:ln>
        </p:spPr>
      </p:pic>
      <p:sp>
        <p:nvSpPr>
          <p:cNvPr id="3" name="Rectangle 2"/>
          <p:cNvSpPr/>
          <p:nvPr/>
        </p:nvSpPr>
        <p:spPr>
          <a:xfrm>
            <a:off x="2477236" y="2292356"/>
            <a:ext cx="8123634" cy="1323439"/>
          </a:xfrm>
          <a:prstGeom prst="rect">
            <a:avLst/>
          </a:prstGeom>
        </p:spPr>
        <p:txBody>
          <a:bodyPr wrap="none">
            <a:spAutoFit/>
          </a:bodyPr>
          <a:lstStyle/>
          <a:p>
            <a:pPr algn="ctr">
              <a:buNone/>
            </a:pPr>
            <a:r>
              <a:rPr lang="en-US" sz="4000" b="1" dirty="0" smtClean="0">
                <a:solidFill>
                  <a:srgbClr val="C00000"/>
                </a:solidFill>
                <a:latin typeface="Times New Roman" pitchFamily="18" charset="0"/>
                <a:cs typeface="Times New Roman" pitchFamily="18" charset="0"/>
              </a:rPr>
              <a:t>VỊ TRÍ CỦA GIÁO DỤC LỊCH SỬ </a:t>
            </a:r>
          </a:p>
          <a:p>
            <a:pPr algn="ctr">
              <a:buNone/>
            </a:pPr>
            <a:r>
              <a:rPr lang="en-US" sz="4000" b="1" dirty="0" smtClean="0">
                <a:solidFill>
                  <a:srgbClr val="C00000"/>
                </a:solidFill>
                <a:latin typeface="Times New Roman" pitchFamily="18" charset="0"/>
                <a:cs typeface="Times New Roman" pitchFamily="18" charset="0"/>
              </a:rPr>
              <a:t>TRONG GIÁO DỤC PHỔ THÔNG</a:t>
            </a:r>
            <a:endParaRPr lang="en-US" sz="4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07033071"/>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0371" y="533400"/>
            <a:ext cx="9997440" cy="4800600"/>
          </a:xfrm>
        </p:spPr>
        <p:txBody>
          <a:bodyPr/>
          <a:lstStyle/>
          <a:p>
            <a:pPr marL="82550" indent="0">
              <a:buNone/>
            </a:pPr>
            <a:r>
              <a:rPr lang="en-US" sz="4000" b="1" dirty="0" err="1">
                <a:latin typeface="Times New Roman" pitchFamily="18" charset="0"/>
                <a:cs typeface="Times New Roman" pitchFamily="18" charset="0"/>
              </a:rPr>
              <a:t>Định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hướng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thái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độ</a:t>
            </a:r>
            <a:r>
              <a:rPr lang="en-US" sz="4000" b="1"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a:p>
            <a:pPr marL="82550" indent="0">
              <a:buNone/>
            </a:pPr>
            <a:r>
              <a:rPr lang="en-US" sz="4000" b="1" dirty="0">
                <a:latin typeface="Times New Roman" pitchFamily="18" charset="0"/>
                <a:cs typeface="Times New Roman" pitchFamily="18" charset="0"/>
              </a:rPr>
              <a:t>-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truyền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thống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chống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ngoại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xâm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cha </a:t>
            </a:r>
            <a:r>
              <a:rPr lang="en-US" sz="4000" dirty="0" err="1">
                <a:latin typeface="Times New Roman" pitchFamily="18" charset="0"/>
                <a:cs typeface="Times New Roman" pitchFamily="18" charset="0"/>
              </a:rPr>
              <a:t>ông</a:t>
            </a:r>
            <a:r>
              <a:rPr lang="en-US" sz="4000" dirty="0">
                <a:latin typeface="Times New Roman" pitchFamily="18" charset="0"/>
                <a:cs typeface="Times New Roman" pitchFamily="18" charset="0"/>
              </a:rPr>
              <a:t>.</a:t>
            </a:r>
          </a:p>
          <a:p>
            <a:pPr marL="82550" indent="0">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Có</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cảm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xúc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sắc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lịch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cảm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xúc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Thủ</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Độ,Trần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Quốc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Toản</a:t>
            </a:r>
            <a:r>
              <a:rPr lang="en-US" sz="4000" dirty="0">
                <a:latin typeface="Times New Roman" pitchFamily="18" charset="0"/>
                <a:cs typeface="Times New Roman" pitchFamily="18" charset="0"/>
              </a:rPr>
              <a:t>, …..)</a:t>
            </a:r>
          </a:p>
          <a:p>
            <a:pPr marL="82550" indent="0">
              <a:buNone/>
            </a:pPr>
            <a:endParaRPr lang="en-US" dirty="0"/>
          </a:p>
        </p:txBody>
      </p:sp>
    </p:spTree>
    <p:extLst>
      <p:ext uri="{BB962C8B-B14F-4D97-AF65-F5344CB8AC3E}">
        <p14:creationId xmlns:p14="http://schemas.microsoft.com/office/powerpoint/2010/main" val="891451352"/>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254" y="806343"/>
            <a:ext cx="10301146" cy="4775591"/>
          </a:xfrm>
        </p:spPr>
        <p:txBody>
          <a:bodyPr>
            <a:noAutofit/>
          </a:bodyPr>
          <a:lstStyle/>
          <a:p>
            <a:pPr marL="82550" indent="0">
              <a:buNone/>
            </a:pPr>
            <a:r>
              <a:rPr lang="en-US" sz="4000" b="1" dirty="0" err="1">
                <a:latin typeface="Times New Roman" pitchFamily="18" charset="0"/>
                <a:cs typeface="Times New Roman" pitchFamily="18" charset="0"/>
              </a:rPr>
              <a:t>Định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hướng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năng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lực</a:t>
            </a:r>
            <a:r>
              <a:rPr lang="en-US" sz="4000" b="1"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a:p>
            <a:pPr>
              <a:buFontTx/>
              <a:buChar char="-"/>
            </a:pPr>
            <a:r>
              <a:rPr lang="en-US" sz="4000" dirty="0" err="1" smtClean="0">
                <a:latin typeface="Times New Roman" pitchFamily="18" charset="0"/>
                <a:cs typeface="Times New Roman" pitchFamily="18" charset="0"/>
              </a:rPr>
              <a:t>Hình</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triển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tư</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duy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lịch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nhận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xét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độ</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một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lịch</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sử</a:t>
            </a:r>
            <a:r>
              <a:rPr lang="en-US" sz="4000" dirty="0" smtClean="0">
                <a:latin typeface="Times New Roman" pitchFamily="18" charset="0"/>
                <a:cs typeface="Times New Roman" pitchFamily="18" charset="0"/>
              </a:rPr>
              <a:t>)</a:t>
            </a:r>
          </a:p>
          <a:p>
            <a:pPr>
              <a:buFontTx/>
              <a:buChar char="-"/>
            </a:pPr>
            <a:r>
              <a:rPr lang="en-US" sz="4000" dirty="0" err="1" smtClean="0">
                <a:latin typeface="Times New Roman" pitchFamily="18" charset="0"/>
                <a:cs typeface="Times New Roman" pitchFamily="18" charset="0"/>
              </a:rPr>
              <a:t>năng</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lực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tìm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tòi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khám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sao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tổ</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đánh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xâm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Mông</a:t>
            </a:r>
            <a:r>
              <a:rPr lang="en-US" sz="4000" dirty="0">
                <a:latin typeface="Times New Roman" pitchFamily="18" charset="0"/>
                <a:cs typeface="Times New Roman" pitchFamily="18" charset="0"/>
              </a:rPr>
              <a:t> – </a:t>
            </a:r>
            <a:r>
              <a:rPr lang="en-US" sz="4000" dirty="0" err="1">
                <a:latin typeface="Times New Roman" pitchFamily="18" charset="0"/>
                <a:cs typeface="Times New Roman" pitchFamily="18" charset="0"/>
              </a:rPr>
              <a:t>Nguyên</a:t>
            </a:r>
            <a:r>
              <a:rPr lang="en-US" sz="4000" dirty="0">
                <a:latin typeface="Times New Roman" pitchFamily="18" charset="0"/>
                <a:cs typeface="Times New Roman" pitchFamily="18" charset="0"/>
              </a:rPr>
              <a:t>?....)</a:t>
            </a:r>
          </a:p>
          <a:p>
            <a:endParaRPr lang="en-US" sz="4400" dirty="0"/>
          </a:p>
        </p:txBody>
      </p:sp>
    </p:spTree>
    <p:extLst>
      <p:ext uri="{BB962C8B-B14F-4D97-AF65-F5344CB8AC3E}">
        <p14:creationId xmlns:p14="http://schemas.microsoft.com/office/powerpoint/2010/main" val="3690593447"/>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9427" y="178557"/>
            <a:ext cx="9997440" cy="6495197"/>
          </a:xfrm>
        </p:spPr>
        <p:txBody>
          <a:bodyPr>
            <a:normAutofit fontScale="25000" lnSpcReduction="20000"/>
          </a:bodyPr>
          <a:lstStyle/>
          <a:p>
            <a:pPr marL="82550" indent="0">
              <a:buNone/>
            </a:pPr>
            <a:r>
              <a:rPr lang="en-US" sz="14400" b="1" dirty="0">
                <a:latin typeface="Times New Roman" pitchFamily="18" charset="0"/>
                <a:cs typeface="Times New Roman" pitchFamily="18" charset="0"/>
              </a:rPr>
              <a:t>II. </a:t>
            </a:r>
            <a:r>
              <a:rPr lang="en-US" sz="14400" b="1" dirty="0" smtClean="0">
                <a:latin typeface="Times New Roman" pitchFamily="18" charset="0"/>
                <a:cs typeface="Times New Roman" pitchFamily="18" charset="0"/>
              </a:rPr>
              <a:t> </a:t>
            </a:r>
            <a:r>
              <a:rPr lang="en-US" sz="14400" b="1" dirty="0" err="1" smtClean="0">
                <a:latin typeface="Times New Roman" pitchFamily="18" charset="0"/>
                <a:cs typeface="Times New Roman" pitchFamily="18" charset="0"/>
              </a:rPr>
              <a:t>Thiết</a:t>
            </a:r>
            <a:r>
              <a:rPr lang="en-US" sz="14400" b="1" dirty="0" smtClean="0">
                <a:latin typeface="Times New Roman" pitchFamily="18" charset="0"/>
                <a:cs typeface="Times New Roman" pitchFamily="18" charset="0"/>
              </a:rPr>
              <a:t> </a:t>
            </a:r>
            <a:r>
              <a:rPr lang="en-US" sz="14400" b="1" dirty="0" err="1">
                <a:latin typeface="Times New Roman" pitchFamily="18" charset="0"/>
                <a:cs typeface="Times New Roman" pitchFamily="18" charset="0"/>
              </a:rPr>
              <a:t>bị</a:t>
            </a:r>
            <a:r>
              <a:rPr lang="en-US" sz="14400" b="1" dirty="0">
                <a:latin typeface="Times New Roman" pitchFamily="18" charset="0"/>
                <a:cs typeface="Times New Roman" pitchFamily="18" charset="0"/>
              </a:rPr>
              <a:t> </a:t>
            </a:r>
            <a:r>
              <a:rPr lang="en-US" sz="14400" b="1" dirty="0" err="1">
                <a:latin typeface="Times New Roman" pitchFamily="18" charset="0"/>
                <a:cs typeface="Times New Roman" pitchFamily="18" charset="0"/>
              </a:rPr>
              <a:t>và</a:t>
            </a:r>
            <a:r>
              <a:rPr lang="en-US" sz="14400" b="1" dirty="0">
                <a:latin typeface="Times New Roman" pitchFamily="18" charset="0"/>
                <a:cs typeface="Times New Roman" pitchFamily="18" charset="0"/>
              </a:rPr>
              <a:t> </a:t>
            </a:r>
            <a:r>
              <a:rPr lang="en-US" sz="14400" b="1" dirty="0" err="1">
                <a:latin typeface="Times New Roman" pitchFamily="18" charset="0"/>
                <a:cs typeface="Times New Roman" pitchFamily="18" charset="0"/>
              </a:rPr>
              <a:t>đồ</a:t>
            </a:r>
            <a:r>
              <a:rPr lang="en-US" sz="14400" b="1" dirty="0">
                <a:latin typeface="Times New Roman" pitchFamily="18" charset="0"/>
                <a:cs typeface="Times New Roman" pitchFamily="18" charset="0"/>
              </a:rPr>
              <a:t> </a:t>
            </a:r>
            <a:r>
              <a:rPr lang="en-US" sz="14400" b="1" dirty="0" err="1">
                <a:latin typeface="Times New Roman" pitchFamily="18" charset="0"/>
                <a:cs typeface="Times New Roman" pitchFamily="18" charset="0"/>
              </a:rPr>
              <a:t>dùng</a:t>
            </a:r>
            <a:r>
              <a:rPr lang="en-US" sz="14400" b="1" dirty="0">
                <a:latin typeface="Times New Roman" pitchFamily="18" charset="0"/>
                <a:cs typeface="Times New Roman" pitchFamily="18" charset="0"/>
              </a:rPr>
              <a:t> </a:t>
            </a:r>
            <a:r>
              <a:rPr lang="en-US" sz="14400" b="1" dirty="0" err="1">
                <a:latin typeface="Times New Roman" pitchFamily="18" charset="0"/>
                <a:cs typeface="Times New Roman" pitchFamily="18" charset="0"/>
              </a:rPr>
              <a:t>dạy</a:t>
            </a:r>
            <a:r>
              <a:rPr lang="en-US" sz="14400" b="1" dirty="0">
                <a:latin typeface="Times New Roman" pitchFamily="18" charset="0"/>
                <a:cs typeface="Times New Roman" pitchFamily="18" charset="0"/>
              </a:rPr>
              <a:t> </a:t>
            </a:r>
            <a:r>
              <a:rPr lang="en-US" sz="14400" b="1" dirty="0" err="1" smtClean="0">
                <a:latin typeface="Times New Roman" pitchFamily="18" charset="0"/>
                <a:cs typeface="Times New Roman" pitchFamily="18" charset="0"/>
              </a:rPr>
              <a:t>học</a:t>
            </a:r>
            <a:r>
              <a:rPr lang="en-US" sz="14400" b="1" dirty="0" smtClean="0">
                <a:latin typeface="Times New Roman" pitchFamily="18" charset="0"/>
                <a:cs typeface="Times New Roman" pitchFamily="18" charset="0"/>
              </a:rPr>
              <a:t>:</a:t>
            </a:r>
            <a:endParaRPr lang="en-US" sz="14400" dirty="0">
              <a:latin typeface="Times New Roman" pitchFamily="18" charset="0"/>
              <a:cs typeface="Times New Roman" pitchFamily="18" charset="0"/>
            </a:endParaRPr>
          </a:p>
          <a:p>
            <a:pPr marL="82550" indent="0">
              <a:buNone/>
            </a:pPr>
            <a:r>
              <a:rPr lang="en-US" sz="14400" b="1" dirty="0" smtClean="0">
                <a:latin typeface="Times New Roman" pitchFamily="18" charset="0"/>
                <a:cs typeface="Times New Roman" pitchFamily="18" charset="0"/>
              </a:rPr>
              <a:t>a</a:t>
            </a:r>
            <a:r>
              <a:rPr lang="en-US" sz="14400" b="1" dirty="0">
                <a:latin typeface="Times New Roman" pitchFamily="18" charset="0"/>
                <a:cs typeface="Times New Roman" pitchFamily="18" charset="0"/>
              </a:rPr>
              <a:t>) </a:t>
            </a:r>
            <a:r>
              <a:rPr lang="en-US" sz="14400" b="1" dirty="0" err="1">
                <a:latin typeface="Times New Roman" pitchFamily="18" charset="0"/>
                <a:cs typeface="Times New Roman" pitchFamily="18" charset="0"/>
              </a:rPr>
              <a:t>Giáo</a:t>
            </a:r>
            <a:r>
              <a:rPr lang="en-US" sz="14400" b="1" dirty="0">
                <a:latin typeface="Times New Roman" pitchFamily="18" charset="0"/>
                <a:cs typeface="Times New Roman" pitchFamily="18" charset="0"/>
              </a:rPr>
              <a:t> </a:t>
            </a:r>
            <a:r>
              <a:rPr lang="en-US" sz="14400" b="1" dirty="0" err="1">
                <a:latin typeface="Times New Roman" pitchFamily="18" charset="0"/>
                <a:cs typeface="Times New Roman" pitchFamily="18" charset="0"/>
              </a:rPr>
              <a:t>viên</a:t>
            </a:r>
            <a:r>
              <a:rPr lang="en-US" sz="14400" b="1" dirty="0">
                <a:latin typeface="Times New Roman" pitchFamily="18" charset="0"/>
                <a:cs typeface="Times New Roman" pitchFamily="18" charset="0"/>
              </a:rPr>
              <a:t>:</a:t>
            </a:r>
            <a:endParaRPr lang="en-US" sz="14400" dirty="0">
              <a:latin typeface="Times New Roman" pitchFamily="18" charset="0"/>
              <a:cs typeface="Times New Roman" pitchFamily="18" charset="0"/>
            </a:endParaRPr>
          </a:p>
          <a:p>
            <a:pPr marL="82550" indent="0">
              <a:buNone/>
            </a:pPr>
            <a:r>
              <a:rPr lang="en-US" sz="14400" b="1" dirty="0">
                <a:latin typeface="Times New Roman" pitchFamily="18" charset="0"/>
                <a:cs typeface="Times New Roman" pitchFamily="18" charset="0"/>
              </a:rPr>
              <a:t>- </a:t>
            </a:r>
            <a:r>
              <a:rPr lang="en-US" sz="14400" dirty="0" err="1">
                <a:latin typeface="Times New Roman" pitchFamily="18" charset="0"/>
                <a:cs typeface="Times New Roman" pitchFamily="18" charset="0"/>
              </a:rPr>
              <a:t>Lược</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đồ</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diễn</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biến</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cuộc</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kháng</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chiến</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lần</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thứ</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nhất</a:t>
            </a:r>
            <a:r>
              <a:rPr lang="en-US" sz="14400" dirty="0">
                <a:latin typeface="Times New Roman" pitchFamily="18" charset="0"/>
                <a:cs typeface="Times New Roman" pitchFamily="18" charset="0"/>
              </a:rPr>
              <a:t> (1258) </a:t>
            </a:r>
            <a:r>
              <a:rPr lang="en-US" sz="14400" dirty="0" err="1">
                <a:latin typeface="Times New Roman" pitchFamily="18" charset="0"/>
                <a:cs typeface="Times New Roman" pitchFamily="18" charset="0"/>
              </a:rPr>
              <a:t>chống</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Mông</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Cổ</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xâm</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lược</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phóng</a:t>
            </a:r>
            <a:r>
              <a:rPr lang="en-US" sz="14400" dirty="0">
                <a:latin typeface="Times New Roman" pitchFamily="18" charset="0"/>
                <a:cs typeface="Times New Roman" pitchFamily="18" charset="0"/>
              </a:rPr>
              <a:t> to)</a:t>
            </a:r>
          </a:p>
          <a:p>
            <a:pPr marL="82550" indent="0">
              <a:buNone/>
            </a:pP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Hình</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ảnh</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về</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cuộc</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kháng</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chiến</a:t>
            </a:r>
            <a:r>
              <a:rPr lang="en-US" sz="14400" dirty="0">
                <a:latin typeface="Times New Roman" pitchFamily="18" charset="0"/>
                <a:cs typeface="Times New Roman" pitchFamily="18" charset="0"/>
              </a:rPr>
              <a:t>.</a:t>
            </a:r>
          </a:p>
          <a:p>
            <a:pPr marL="82550" indent="0">
              <a:buNone/>
            </a:pP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Những</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mẫu</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truyện</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về</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người</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thiếu</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niên</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Trần</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Quốc</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Toản</a:t>
            </a:r>
            <a:r>
              <a:rPr lang="en-US" sz="14400" dirty="0">
                <a:latin typeface="Times New Roman" pitchFamily="18" charset="0"/>
                <a:cs typeface="Times New Roman" pitchFamily="18" charset="0"/>
              </a:rPr>
              <a:t>.</a:t>
            </a:r>
          </a:p>
          <a:p>
            <a:pPr marL="82550" indent="0">
              <a:buNone/>
            </a:pP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Phiếu</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học</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tập</a:t>
            </a:r>
            <a:r>
              <a:rPr lang="en-US" sz="14400" dirty="0">
                <a:latin typeface="Times New Roman" pitchFamily="18" charset="0"/>
                <a:cs typeface="Times New Roman" pitchFamily="18" charset="0"/>
              </a:rPr>
              <a:t>.</a:t>
            </a:r>
          </a:p>
          <a:p>
            <a:pPr marL="82550" indent="0">
              <a:buNone/>
            </a:pP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Máy</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chiếu</a:t>
            </a:r>
            <a:r>
              <a:rPr lang="en-US" sz="14400" dirty="0">
                <a:latin typeface="Times New Roman" pitchFamily="18" charset="0"/>
                <a:cs typeface="Times New Roman" pitchFamily="18" charset="0"/>
              </a:rPr>
              <a:t>.</a:t>
            </a:r>
          </a:p>
          <a:p>
            <a:pPr marL="82550" indent="0">
              <a:buNone/>
            </a:pPr>
            <a:r>
              <a:rPr lang="en-US" sz="14400" b="1" dirty="0">
                <a:latin typeface="Times New Roman" pitchFamily="18" charset="0"/>
                <a:cs typeface="Times New Roman" pitchFamily="18" charset="0"/>
              </a:rPr>
              <a:t>b) </a:t>
            </a:r>
            <a:r>
              <a:rPr lang="en-US" sz="14400" b="1" dirty="0" err="1">
                <a:latin typeface="Times New Roman" pitchFamily="18" charset="0"/>
                <a:cs typeface="Times New Roman" pitchFamily="18" charset="0"/>
              </a:rPr>
              <a:t>Học</a:t>
            </a:r>
            <a:r>
              <a:rPr lang="en-US" sz="14400" b="1" dirty="0">
                <a:latin typeface="Times New Roman" pitchFamily="18" charset="0"/>
                <a:cs typeface="Times New Roman" pitchFamily="18" charset="0"/>
              </a:rPr>
              <a:t> </a:t>
            </a:r>
            <a:r>
              <a:rPr lang="en-US" sz="14400" b="1" dirty="0" err="1">
                <a:latin typeface="Times New Roman" pitchFamily="18" charset="0"/>
                <a:cs typeface="Times New Roman" pitchFamily="18" charset="0"/>
              </a:rPr>
              <a:t>sinh</a:t>
            </a:r>
            <a:r>
              <a:rPr lang="en-US" sz="14400" b="1" dirty="0">
                <a:latin typeface="Times New Roman" pitchFamily="18" charset="0"/>
                <a:cs typeface="Times New Roman" pitchFamily="18" charset="0"/>
              </a:rPr>
              <a:t>:</a:t>
            </a:r>
            <a:endParaRPr lang="en-US" sz="14400" dirty="0">
              <a:latin typeface="Times New Roman" pitchFamily="18" charset="0"/>
              <a:cs typeface="Times New Roman" pitchFamily="18" charset="0"/>
            </a:endParaRPr>
          </a:p>
          <a:p>
            <a:pPr marL="82550" indent="0">
              <a:buNone/>
            </a:pPr>
            <a:r>
              <a:rPr lang="en-US" sz="14400" dirty="0" smtClean="0">
                <a:latin typeface="Times New Roman" pitchFamily="18" charset="0"/>
                <a:cs typeface="Times New Roman" pitchFamily="18" charset="0"/>
              </a:rPr>
              <a:t>- </a:t>
            </a:r>
            <a:r>
              <a:rPr lang="en-US" sz="14400" dirty="0" err="1" smtClean="0">
                <a:latin typeface="Times New Roman" pitchFamily="18" charset="0"/>
                <a:cs typeface="Times New Roman" pitchFamily="18" charset="0"/>
              </a:rPr>
              <a:t>Sưu</a:t>
            </a:r>
            <a:r>
              <a:rPr lang="en-US" sz="14400" dirty="0" smtClean="0">
                <a:latin typeface="Times New Roman" pitchFamily="18" charset="0"/>
                <a:cs typeface="Times New Roman" pitchFamily="18" charset="0"/>
              </a:rPr>
              <a:t> </a:t>
            </a:r>
            <a:r>
              <a:rPr lang="en-US" sz="14400" dirty="0" err="1">
                <a:latin typeface="Times New Roman" pitchFamily="18" charset="0"/>
                <a:cs typeface="Times New Roman" pitchFamily="18" charset="0"/>
              </a:rPr>
              <a:t>tầm</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tranh</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ảnh</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hoặc</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các</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câu</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chuyện</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về</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cuộc</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kháng</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chiến</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chống</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quân</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Mông</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Nguyên</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và</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các</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nhân</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vật</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Trần</a:t>
            </a:r>
            <a:r>
              <a:rPr lang="en-US" sz="14400" dirty="0">
                <a:latin typeface="Times New Roman" pitchFamily="18" charset="0"/>
                <a:cs typeface="Times New Roman" pitchFamily="18" charset="0"/>
              </a:rPr>
              <a:t> </a:t>
            </a:r>
            <a:r>
              <a:rPr lang="en-US" sz="14400" dirty="0" err="1">
                <a:latin typeface="Times New Roman" pitchFamily="18" charset="0"/>
                <a:cs typeface="Times New Roman" pitchFamily="18" charset="0"/>
              </a:rPr>
              <a:t>Quốc</a:t>
            </a:r>
            <a:r>
              <a:rPr lang="en-US" sz="14400" dirty="0">
                <a:latin typeface="Times New Roman" pitchFamily="18" charset="0"/>
                <a:cs typeface="Times New Roman" pitchFamily="18" charset="0"/>
              </a:rPr>
              <a:t> </a:t>
            </a:r>
            <a:r>
              <a:rPr lang="en-US" sz="14400" dirty="0" err="1" smtClean="0">
                <a:latin typeface="Times New Roman" pitchFamily="18" charset="0"/>
                <a:cs typeface="Times New Roman" pitchFamily="18" charset="0"/>
              </a:rPr>
              <a:t>Toản</a:t>
            </a:r>
            <a:r>
              <a:rPr lang="en-US" sz="14400" dirty="0" smtClean="0">
                <a:latin typeface="Times New Roman" pitchFamily="18" charset="0"/>
                <a:cs typeface="Times New Roman" pitchFamily="18" charset="0"/>
              </a:rPr>
              <a:t>, ….</a:t>
            </a:r>
            <a:endParaRPr lang="en-US" sz="14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354394428"/>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5593" y="191068"/>
            <a:ext cx="10849973" cy="6441743"/>
          </a:xfrm>
        </p:spPr>
        <p:txBody>
          <a:bodyPr>
            <a:noAutofit/>
          </a:bodyPr>
          <a:lstStyle/>
          <a:p>
            <a:pPr marL="82550" indent="0">
              <a:buNone/>
            </a:pPr>
            <a:r>
              <a:rPr lang="en-US" sz="3600" b="1" dirty="0">
                <a:latin typeface="Times New Roman" pitchFamily="18" charset="0"/>
                <a:cs typeface="Times New Roman" pitchFamily="18" charset="0"/>
              </a:rPr>
              <a:t>III. </a:t>
            </a:r>
            <a:r>
              <a:rPr lang="en-US" sz="3600" b="1" dirty="0" err="1">
                <a:latin typeface="Times New Roman" pitchFamily="18" charset="0"/>
                <a:cs typeface="Times New Roman" pitchFamily="18" charset="0"/>
              </a:rPr>
              <a:t>Gợi</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tổ</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chức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dạy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marL="82550" indent="0">
              <a:buNone/>
            </a:pPr>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Ổn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định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tổ</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chức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lớp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marL="82550" indent="0">
              <a:buNone/>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Kiểm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cũ</a:t>
            </a:r>
            <a:r>
              <a:rPr lang="en-US" sz="3600" b="1" dirty="0">
                <a:latin typeface="Times New Roman" pitchFamily="18" charset="0"/>
                <a:cs typeface="Times New Roman" pitchFamily="18" charset="0"/>
              </a:rPr>
              <a: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Gv</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hỏi</a:t>
            </a:r>
            <a:r>
              <a:rPr lang="en-US" sz="3600" dirty="0">
                <a:latin typeface="Times New Roman" pitchFamily="18" charset="0"/>
                <a:cs typeface="Times New Roman" pitchFamily="18" charset="0"/>
              </a:rPr>
              <a:t> ở </a:t>
            </a:r>
            <a:r>
              <a:rPr lang="en-US" sz="3600" dirty="0" err="1">
                <a:latin typeface="Times New Roman" pitchFamily="18" charset="0"/>
                <a:cs typeface="Times New Roman" pitchFamily="18" charset="0"/>
              </a:rPr>
              <a:t>cuối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19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kiểm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a:t>
            </a:r>
            <a:r>
              <a:rPr lang="en-US" sz="3600" dirty="0">
                <a:latin typeface="Times New Roman" pitchFamily="18" charset="0"/>
                <a:cs typeface="Times New Roman" pitchFamily="18" charset="0"/>
              </a:rPr>
              <a:t>.</a:t>
            </a:r>
          </a:p>
          <a:p>
            <a:pPr marL="82550" indent="0">
              <a:buNone/>
            </a:pPr>
            <a:r>
              <a:rPr lang="en-US" sz="3600" b="1" dirty="0">
                <a:latin typeface="Times New Roman" pitchFamily="18" charset="0"/>
                <a:cs typeface="Times New Roman" pitchFamily="18" charset="0"/>
              </a:rPr>
              <a:t>3</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Tổ</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chức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dạy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marL="82550" indent="0">
              <a:buNone/>
            </a:pPr>
            <a:r>
              <a:rPr lang="en-US" sz="3600" b="1" dirty="0">
                <a:latin typeface="Times New Roman" pitchFamily="18" charset="0"/>
                <a:cs typeface="Times New Roman" pitchFamily="18" charset="0"/>
              </a:rPr>
              <a:t>3.1. </a:t>
            </a:r>
            <a:r>
              <a:rPr lang="en-US" sz="3600" b="1" dirty="0" err="1">
                <a:latin typeface="Times New Roman" pitchFamily="18" charset="0"/>
                <a:cs typeface="Times New Roman" pitchFamily="18" charset="0"/>
              </a:rPr>
              <a:t>Hoạt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khởi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động</a:t>
            </a:r>
            <a:endParaRPr lang="en-US" sz="3600" dirty="0">
              <a:latin typeface="Times New Roman" pitchFamily="18" charset="0"/>
              <a:cs typeface="Times New Roman" pitchFamily="18" charset="0"/>
            </a:endParaRPr>
          </a:p>
          <a:p>
            <a:pPr marL="82550" indent="0" algn="just">
              <a:buNone/>
            </a:pPr>
            <a:r>
              <a:rPr lang="en-US" sz="3600" dirty="0">
                <a:latin typeface="Times New Roman" pitchFamily="18" charset="0"/>
                <a:cs typeface="Times New Roman" pitchFamily="18" charset="0"/>
              </a:rPr>
              <a:t>- </a:t>
            </a:r>
            <a:r>
              <a:rPr lang="en-US" sz="3600" i="1" dirty="0" err="1">
                <a:latin typeface="Times New Roman" pitchFamily="18" charset="0"/>
                <a:cs typeface="Times New Roman" pitchFamily="18" charset="0"/>
              </a:rPr>
              <a:t>Cách</a:t>
            </a:r>
            <a:r>
              <a:rPr lang="en-US" sz="3600" i="1" dirty="0">
                <a:latin typeface="Times New Roman" pitchFamily="18" charset="0"/>
                <a:cs typeface="Times New Roman" pitchFamily="18" charset="0"/>
              </a:rPr>
              <a:t> 1:</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chiếu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vẽ</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Quốc</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Toản</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bóp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quả</a:t>
            </a:r>
            <a:r>
              <a:rPr lang="en-US" sz="3600" dirty="0">
                <a:latin typeface="Times New Roman" pitchFamily="18" charset="0"/>
                <a:cs typeface="Times New Roman" pitchFamily="18" charset="0"/>
              </a:rPr>
              <a:t> cam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Thoát</a:t>
            </a:r>
            <a:r>
              <a:rPr lang="en-US" sz="3600" dirty="0">
                <a:latin typeface="Times New Roman" pitchFamily="18" charset="0"/>
                <a:cs typeface="Times New Roman" pitchFamily="18" charset="0"/>
              </a:rPr>
              <a:t> </a:t>
            </a:r>
            <a:r>
              <a:rPr lang="en-US" sz="3600" smtClean="0">
                <a:latin typeface="Times New Roman" pitchFamily="18" charset="0"/>
                <a:cs typeface="Times New Roman" pitchFamily="18" charset="0"/>
              </a:rPr>
              <a:t>Hoan</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chui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trốn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hỏi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lịch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rồi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a:t>
            </a:r>
          </a:p>
          <a:p>
            <a:pPr marL="8255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40410129"/>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8424" y="274092"/>
            <a:ext cx="10604310" cy="6481549"/>
          </a:xfrm>
        </p:spPr>
        <p:txBody>
          <a:bodyPr>
            <a:noAutofit/>
          </a:bodyPr>
          <a:lstStyle/>
          <a:p>
            <a:pPr marL="82550" indent="0">
              <a:buNone/>
            </a:pPr>
            <a:r>
              <a:rPr lang="en-US" dirty="0" smtClean="0">
                <a:latin typeface="Times New Roman" pitchFamily="18" charset="0"/>
                <a:cs typeface="Times New Roman" pitchFamily="18" charset="0"/>
              </a:rPr>
              <a:t>- </a:t>
            </a:r>
            <a:r>
              <a:rPr lang="en-US" i="1" dirty="0" err="1">
                <a:latin typeface="Times New Roman" pitchFamily="18" charset="0"/>
                <a:cs typeface="Times New Roman" pitchFamily="18" charset="0"/>
              </a:rPr>
              <a:t>Cách</a:t>
            </a:r>
            <a:r>
              <a:rPr lang="en-US" i="1" dirty="0">
                <a:latin typeface="Times New Roman" pitchFamily="18" charset="0"/>
                <a:cs typeface="Times New Roman" pitchFamily="18" charset="0"/>
              </a:rPr>
              <a:t> 2:</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HS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lịch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a:t>
            </a:r>
          </a:p>
          <a:p>
            <a:pPr marL="82550" indent="0">
              <a:buNone/>
            </a:pP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Giỏi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thay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Toản</a:t>
            </a:r>
            <a:endParaRPr lang="en-US" dirty="0">
              <a:latin typeface="Times New Roman" pitchFamily="18" charset="0"/>
              <a:cs typeface="Times New Roman" pitchFamily="18" charset="0"/>
            </a:endParaRPr>
          </a:p>
          <a:p>
            <a:pPr marL="82550" indent="0">
              <a:buNone/>
            </a:pP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Tuổi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a:t>
            </a:r>
            <a:r>
              <a:rPr lang="en-US" dirty="0">
                <a:latin typeface="Times New Roman" pitchFamily="18" charset="0"/>
                <a:cs typeface="Times New Roman" pitchFamily="18" charset="0"/>
              </a:rPr>
              <a:t> can </a:t>
            </a:r>
            <a:r>
              <a:rPr lang="en-US" dirty="0" err="1">
                <a:latin typeface="Times New Roman" pitchFamily="18" charset="0"/>
                <a:cs typeface="Times New Roman" pitchFamily="18" charset="0"/>
              </a:rPr>
              <a:t>đảm</a:t>
            </a:r>
            <a:endParaRPr lang="en-US" dirty="0">
              <a:latin typeface="Times New Roman" pitchFamily="18" charset="0"/>
              <a:cs typeface="Times New Roman" pitchFamily="18" charset="0"/>
            </a:endParaRPr>
          </a:p>
          <a:p>
            <a:pPr marL="82550" indent="0">
              <a:buNone/>
            </a:pP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Dốc</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bụng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ân</a:t>
            </a:r>
            <a:endParaRPr lang="en-US" dirty="0">
              <a:latin typeface="Times New Roman" pitchFamily="18" charset="0"/>
              <a:cs typeface="Times New Roman" pitchFamily="18" charset="0"/>
            </a:endParaRPr>
          </a:p>
          <a:p>
            <a:pPr marL="82550" indent="0">
              <a:buNone/>
            </a:pP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Cả</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gan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nạn</a:t>
            </a:r>
            <a:endParaRPr lang="en-US" dirty="0">
              <a:latin typeface="Times New Roman" pitchFamily="18" charset="0"/>
              <a:cs typeface="Times New Roman" pitchFamily="18" charset="0"/>
            </a:endParaRPr>
          </a:p>
          <a:p>
            <a:pPr marL="82550" indent="0">
              <a:buNone/>
            </a:pP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Cờ</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bay </a:t>
            </a:r>
            <a:r>
              <a:rPr lang="en-US" dirty="0" err="1">
                <a:latin typeface="Times New Roman" pitchFamily="18" charset="0"/>
                <a:cs typeface="Times New Roman" pitchFamily="18" charset="0"/>
              </a:rPr>
              <a:t>giặc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hùng</a:t>
            </a:r>
            <a:endParaRPr lang="en-US" dirty="0">
              <a:latin typeface="Times New Roman" pitchFamily="18" charset="0"/>
              <a:cs typeface="Times New Roman" pitchFamily="18" charset="0"/>
            </a:endParaRPr>
          </a:p>
          <a:p>
            <a:pPr marL="82550" indent="0">
              <a:buNone/>
            </a:pP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trơ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quân</a:t>
            </a:r>
            <a:r>
              <a:rPr lang="en-US" dirty="0">
                <a:latin typeface="Times New Roman" pitchFamily="18" charset="0"/>
                <a:cs typeface="Times New Roman" pitchFamily="18" charset="0"/>
              </a:rPr>
              <a:t> tan </a:t>
            </a:r>
            <a:r>
              <a:rPr lang="en-US" dirty="0" err="1">
                <a:latin typeface="Times New Roman" pitchFamily="18" charset="0"/>
                <a:cs typeface="Times New Roman" pitchFamily="18" charset="0"/>
              </a:rPr>
              <a:t>rã</a:t>
            </a:r>
            <a:endParaRPr lang="en-US" dirty="0">
              <a:latin typeface="Times New Roman" pitchFamily="18" charset="0"/>
              <a:cs typeface="Times New Roman" pitchFamily="18" charset="0"/>
            </a:endParaRPr>
          </a:p>
          <a:p>
            <a:pPr marL="82550" indent="0">
              <a:buNone/>
            </a:pP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Lừng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lẫy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hùng</a:t>
            </a:r>
            <a:endParaRPr lang="en-US" dirty="0">
              <a:latin typeface="Times New Roman" pitchFamily="18" charset="0"/>
              <a:cs typeface="Times New Roman" pitchFamily="18" charset="0"/>
            </a:endParaRPr>
          </a:p>
          <a:p>
            <a:pPr marL="82550" indent="0">
              <a:buNone/>
            </a:pP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Giỏi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thay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Toản</a:t>
            </a:r>
            <a:r>
              <a:rPr lang="en-US" dirty="0">
                <a:latin typeface="Times New Roman" pitchFamily="18" charset="0"/>
                <a:cs typeface="Times New Roman" pitchFamily="18" charset="0"/>
              </a:rPr>
              <a:t>.</a:t>
            </a:r>
          </a:p>
          <a:p>
            <a:pPr marL="82550" indent="0">
              <a:buNone/>
            </a:pPr>
            <a:r>
              <a:rPr lang="en-US" dirty="0">
                <a:latin typeface="Times New Roman" pitchFamily="18" charset="0"/>
                <a:cs typeface="Times New Roman" pitchFamily="18" charset="0"/>
              </a:rPr>
              <a:t>	</a:t>
            </a:r>
            <a:r>
              <a:rPr lang="en-US" i="1" dirty="0" smtClean="0">
                <a:latin typeface="Times New Roman" pitchFamily="18" charset="0"/>
                <a:cs typeface="Times New Roman" pitchFamily="18" charset="0"/>
              </a:rPr>
              <a:t>(</a:t>
            </a:r>
            <a:r>
              <a:rPr lang="en-US" i="1" dirty="0">
                <a:latin typeface="Times New Roman" pitchFamily="18" charset="0"/>
                <a:cs typeface="Times New Roman" pitchFamily="18" charset="0"/>
              </a:rPr>
              <a:t>Theo </a:t>
            </a:r>
            <a:r>
              <a:rPr lang="en-US" i="1" dirty="0" err="1">
                <a:latin typeface="Times New Roman" pitchFamily="18" charset="0"/>
                <a:cs typeface="Times New Roman" pitchFamily="18" charset="0"/>
              </a:rPr>
              <a:t>Danh</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tướng</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Việt</a:t>
            </a:r>
            <a:r>
              <a:rPr lang="en-US" i="1" dirty="0">
                <a:latin typeface="Times New Roman" pitchFamily="18" charset="0"/>
                <a:cs typeface="Times New Roman" pitchFamily="18" charset="0"/>
              </a:rPr>
              <a:t> Nam, </a:t>
            </a:r>
            <a:r>
              <a:rPr lang="en-US" i="1" dirty="0" err="1">
                <a:latin typeface="Times New Roman" pitchFamily="18" charset="0"/>
                <a:cs typeface="Times New Roman" pitchFamily="18" charset="0"/>
              </a:rPr>
              <a:t>tập</a:t>
            </a:r>
            <a:r>
              <a:rPr lang="en-US" i="1" dirty="0">
                <a:latin typeface="Times New Roman" pitchFamily="18" charset="0"/>
                <a:cs typeface="Times New Roman" pitchFamily="18" charset="0"/>
              </a:rPr>
              <a:t> 1. NXB </a:t>
            </a:r>
            <a:r>
              <a:rPr lang="en-US" i="1" dirty="0" err="1">
                <a:latin typeface="Times New Roman" pitchFamily="18" charset="0"/>
                <a:cs typeface="Times New Roman" pitchFamily="18" charset="0"/>
              </a:rPr>
              <a:t>Giáo</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dục</a:t>
            </a:r>
            <a:r>
              <a:rPr lang="en-US" i="1" dirty="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3543555"/>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8233" y="164911"/>
            <a:ext cx="10559909" cy="6508844"/>
          </a:xfrm>
        </p:spPr>
        <p:txBody>
          <a:bodyPr>
            <a:normAutofit lnSpcReduction="10000"/>
          </a:bodyPr>
          <a:lstStyle/>
          <a:p>
            <a:pPr marL="82550" indent="0">
              <a:buNone/>
            </a:pPr>
            <a:r>
              <a:rPr lang="en-US" sz="4000" b="1" dirty="0">
                <a:latin typeface="Times New Roman" pitchFamily="18" charset="0"/>
                <a:cs typeface="Times New Roman" pitchFamily="18" charset="0"/>
              </a:rPr>
              <a:t>3.2. </a:t>
            </a:r>
            <a:r>
              <a:rPr lang="en-US" sz="4000" b="1" dirty="0" err="1">
                <a:latin typeface="Times New Roman" pitchFamily="18" charset="0"/>
                <a:cs typeface="Times New Roman" pitchFamily="18" charset="0"/>
              </a:rPr>
              <a:t>Hoạt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động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khám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phá</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hình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thành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kiến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thức</a:t>
            </a:r>
            <a:endParaRPr lang="en-US" sz="4000" dirty="0">
              <a:latin typeface="Times New Roman" pitchFamily="18" charset="0"/>
              <a:cs typeface="Times New Roman" pitchFamily="18" charset="0"/>
            </a:endParaRPr>
          </a:p>
          <a:p>
            <a:pPr marL="82550" indent="0">
              <a:buNone/>
            </a:pPr>
            <a:r>
              <a:rPr lang="en-US" sz="4000" b="1" i="1" dirty="0">
                <a:latin typeface="Times New Roman" pitchFamily="18" charset="0"/>
                <a:cs typeface="Times New Roman" pitchFamily="18" charset="0"/>
              </a:rPr>
              <a:t>1. Ý </a:t>
            </a:r>
            <a:r>
              <a:rPr lang="en-US" sz="4000" b="1" i="1" dirty="0" err="1">
                <a:latin typeface="Times New Roman" pitchFamily="18" charset="0"/>
                <a:cs typeface="Times New Roman" pitchFamily="18" charset="0"/>
              </a:rPr>
              <a:t>chí</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quyết</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tâm</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tiêu</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diệt</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giặc</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của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vua</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tôi</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nhà</a:t>
            </a:r>
            <a:r>
              <a:rPr lang="en-US" sz="4000" b="1" i="1" dirty="0">
                <a:latin typeface="Times New Roman" pitchFamily="18" charset="0"/>
                <a:cs typeface="Times New Roman" pitchFamily="18" charset="0"/>
              </a:rPr>
              <a:t> </a:t>
            </a:r>
            <a:r>
              <a:rPr lang="en-US" sz="4000" b="1" i="1" dirty="0" err="1">
                <a:latin typeface="Times New Roman" pitchFamily="18" charset="0"/>
                <a:cs typeface="Times New Roman" pitchFamily="18" charset="0"/>
              </a:rPr>
              <a:t>Trần</a:t>
            </a:r>
            <a:r>
              <a:rPr lang="en-US" sz="4000" b="1" i="1"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a:p>
            <a:pPr marL="82550" indent="0">
              <a:buNone/>
            </a:pP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Mục</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tiêu</a:t>
            </a:r>
            <a:r>
              <a:rPr lang="en-US" sz="4000" b="1"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a:p>
            <a:pPr marL="82550" indent="0">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Hiểu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âm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mưu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Mông</a:t>
            </a:r>
            <a:r>
              <a:rPr lang="en-US" sz="4000" dirty="0">
                <a:latin typeface="Times New Roman" pitchFamily="18" charset="0"/>
                <a:cs typeface="Times New Roman" pitchFamily="18" charset="0"/>
              </a:rPr>
              <a:t> – </a:t>
            </a:r>
            <a:r>
              <a:rPr lang="en-US" sz="4000" dirty="0" err="1">
                <a:latin typeface="Times New Roman" pitchFamily="18" charset="0"/>
                <a:cs typeface="Times New Roman" pitchFamily="18" charset="0"/>
              </a:rPr>
              <a:t>Nguyên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muốn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thôn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tính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nước</a:t>
            </a:r>
            <a:r>
              <a:rPr lang="en-US" sz="4000" dirty="0">
                <a:latin typeface="Times New Roman" pitchFamily="18" charset="0"/>
                <a:cs typeface="Times New Roman" pitchFamily="18" charset="0"/>
              </a:rPr>
              <a:t> ta.</a:t>
            </a:r>
          </a:p>
          <a:p>
            <a:pPr marL="82550" indent="0">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Biết</a:t>
            </a:r>
            <a:r>
              <a:rPr lang="en-US" sz="4000" dirty="0">
                <a:latin typeface="Times New Roman" pitchFamily="18" charset="0"/>
                <a:cs typeface="Times New Roman" pitchFamily="18" charset="0"/>
              </a:rPr>
              <a:t> ý </a:t>
            </a:r>
            <a:r>
              <a:rPr lang="en-US" sz="4000" dirty="0" err="1">
                <a:latin typeface="Times New Roman" pitchFamily="18" charset="0"/>
                <a:cs typeface="Times New Roman" pitchFamily="18" charset="0"/>
              </a:rPr>
              <a:t>chí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quyết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tâm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tiêu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diệt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giặc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vua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Quốc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Tuấn</a:t>
            </a:r>
            <a:r>
              <a:rPr lang="en-US" sz="4000" dirty="0">
                <a:latin typeface="Times New Roman" pitchFamily="18" charset="0"/>
                <a:cs typeface="Times New Roman" pitchFamily="18" charset="0"/>
              </a:rPr>
              <a:t>.</a:t>
            </a:r>
          </a:p>
          <a:p>
            <a:pPr marL="82550" indent="0">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truyền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thống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thiếu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niên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đồng</a:t>
            </a:r>
            <a:r>
              <a:rPr lang="en-US" sz="4000" dirty="0">
                <a:latin typeface="Times New Roman" pitchFamily="18" charset="0"/>
                <a:cs typeface="Times New Roman" pitchFamily="18" charset="0"/>
              </a:rPr>
              <a:t>.</a:t>
            </a:r>
          </a:p>
          <a:p>
            <a:pPr marL="82550" indent="0">
              <a:buNone/>
            </a:pP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Phát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triển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chuyện</a:t>
            </a:r>
            <a:r>
              <a:rPr lang="en-US" sz="4000" dirty="0">
                <a:latin typeface="Times New Roman" pitchFamily="18" charset="0"/>
                <a:cs typeface="Times New Roman" pitchFamily="18" charset="0"/>
              </a:rPr>
              <a:t>.</a:t>
            </a:r>
          </a:p>
          <a:p>
            <a:pPr marL="82550" indent="0">
              <a:buNone/>
            </a:pPr>
            <a:endParaRPr lang="en-US" dirty="0"/>
          </a:p>
        </p:txBody>
      </p:sp>
    </p:spTree>
    <p:extLst>
      <p:ext uri="{BB962C8B-B14F-4D97-AF65-F5344CB8AC3E}">
        <p14:creationId xmlns:p14="http://schemas.microsoft.com/office/powerpoint/2010/main" val="2385823000"/>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881" y="192752"/>
            <a:ext cx="10546262" cy="1143000"/>
          </a:xfrm>
        </p:spPr>
        <p:txBody>
          <a:bodyPr>
            <a:noAutofit/>
          </a:bodyPr>
          <a:lstStyle/>
          <a:p>
            <a:r>
              <a:rPr lang="en-US" sz="4000" b="1" i="1" dirty="0">
                <a:effectLst/>
                <a:latin typeface="Times New Roman" pitchFamily="18" charset="0"/>
                <a:cs typeface="Times New Roman" pitchFamily="18" charset="0"/>
              </a:rPr>
              <a:t>1. Ý </a:t>
            </a:r>
            <a:r>
              <a:rPr lang="en-US" sz="4000" b="1" i="1" dirty="0" err="1">
                <a:effectLst/>
                <a:latin typeface="Times New Roman" pitchFamily="18" charset="0"/>
                <a:cs typeface="Times New Roman" pitchFamily="18" charset="0"/>
              </a:rPr>
              <a:t>chí</a:t>
            </a:r>
            <a:r>
              <a:rPr lang="en-US" sz="4000" b="1" i="1" dirty="0">
                <a:effectLst/>
                <a:latin typeface="Times New Roman" pitchFamily="18" charset="0"/>
                <a:cs typeface="Times New Roman" pitchFamily="18" charset="0"/>
              </a:rPr>
              <a:t> </a:t>
            </a:r>
            <a:r>
              <a:rPr lang="en-US" sz="4000" b="1" i="1" dirty="0" err="1">
                <a:effectLst/>
                <a:latin typeface="Times New Roman" pitchFamily="18" charset="0"/>
                <a:cs typeface="Times New Roman" pitchFamily="18" charset="0"/>
              </a:rPr>
              <a:t>quyết</a:t>
            </a:r>
            <a:r>
              <a:rPr lang="en-US" sz="4000" b="1" i="1" dirty="0">
                <a:effectLst/>
                <a:latin typeface="Times New Roman" pitchFamily="18" charset="0"/>
                <a:cs typeface="Times New Roman" pitchFamily="18" charset="0"/>
              </a:rPr>
              <a:t> </a:t>
            </a:r>
            <a:r>
              <a:rPr lang="en-US" sz="4000" b="1" i="1" dirty="0" err="1">
                <a:effectLst/>
                <a:latin typeface="Times New Roman" pitchFamily="18" charset="0"/>
                <a:cs typeface="Times New Roman" pitchFamily="18" charset="0"/>
              </a:rPr>
              <a:t>tâm</a:t>
            </a:r>
            <a:r>
              <a:rPr lang="en-US" sz="4000" b="1" i="1" dirty="0">
                <a:effectLst/>
                <a:latin typeface="Times New Roman" pitchFamily="18" charset="0"/>
                <a:cs typeface="Times New Roman" pitchFamily="18" charset="0"/>
              </a:rPr>
              <a:t> </a:t>
            </a:r>
            <a:r>
              <a:rPr lang="en-US" sz="4000" b="1" i="1" dirty="0" err="1">
                <a:effectLst/>
                <a:latin typeface="Times New Roman" pitchFamily="18" charset="0"/>
                <a:cs typeface="Times New Roman" pitchFamily="18" charset="0"/>
              </a:rPr>
              <a:t>tiêu</a:t>
            </a:r>
            <a:r>
              <a:rPr lang="en-US" sz="4000" b="1" i="1" dirty="0">
                <a:effectLst/>
                <a:latin typeface="Times New Roman" pitchFamily="18" charset="0"/>
                <a:cs typeface="Times New Roman" pitchFamily="18" charset="0"/>
              </a:rPr>
              <a:t> </a:t>
            </a:r>
            <a:r>
              <a:rPr lang="en-US" sz="4000" b="1" i="1" dirty="0" err="1">
                <a:effectLst/>
                <a:latin typeface="Times New Roman" pitchFamily="18" charset="0"/>
                <a:cs typeface="Times New Roman" pitchFamily="18" charset="0"/>
              </a:rPr>
              <a:t>diệt</a:t>
            </a:r>
            <a:r>
              <a:rPr lang="en-US" sz="4000" b="1" i="1" dirty="0">
                <a:effectLst/>
                <a:latin typeface="Times New Roman" pitchFamily="18" charset="0"/>
                <a:cs typeface="Times New Roman" pitchFamily="18" charset="0"/>
              </a:rPr>
              <a:t> </a:t>
            </a:r>
            <a:r>
              <a:rPr lang="en-US" sz="4000" b="1" i="1" dirty="0" err="1">
                <a:effectLst/>
                <a:latin typeface="Times New Roman" pitchFamily="18" charset="0"/>
                <a:cs typeface="Times New Roman" pitchFamily="18" charset="0"/>
              </a:rPr>
              <a:t>giặc</a:t>
            </a:r>
            <a:r>
              <a:rPr lang="en-US" sz="4000" b="1" i="1" dirty="0">
                <a:effectLst/>
                <a:latin typeface="Times New Roman" pitchFamily="18" charset="0"/>
                <a:cs typeface="Times New Roman" pitchFamily="18" charset="0"/>
              </a:rPr>
              <a:t> </a:t>
            </a:r>
            <a:r>
              <a:rPr lang="en-US" sz="4000" b="1" i="1" dirty="0" err="1">
                <a:effectLst/>
                <a:latin typeface="Times New Roman" pitchFamily="18" charset="0"/>
                <a:cs typeface="Times New Roman" pitchFamily="18" charset="0"/>
              </a:rPr>
              <a:t>của</a:t>
            </a:r>
            <a:r>
              <a:rPr lang="en-US" sz="4000" b="1" i="1" dirty="0">
                <a:effectLst/>
                <a:latin typeface="Times New Roman" pitchFamily="18" charset="0"/>
                <a:cs typeface="Times New Roman" pitchFamily="18" charset="0"/>
              </a:rPr>
              <a:t> </a:t>
            </a:r>
            <a:r>
              <a:rPr lang="en-US" sz="4000" b="1" i="1" dirty="0" err="1">
                <a:effectLst/>
                <a:latin typeface="Times New Roman" pitchFamily="18" charset="0"/>
                <a:cs typeface="Times New Roman" pitchFamily="18" charset="0"/>
              </a:rPr>
              <a:t>vua</a:t>
            </a:r>
            <a:r>
              <a:rPr lang="en-US" sz="4000" b="1" i="1" dirty="0">
                <a:effectLst/>
                <a:latin typeface="Times New Roman" pitchFamily="18" charset="0"/>
                <a:cs typeface="Times New Roman" pitchFamily="18" charset="0"/>
              </a:rPr>
              <a:t> </a:t>
            </a:r>
            <a:r>
              <a:rPr lang="en-US" sz="4000" b="1" i="1" dirty="0" err="1">
                <a:effectLst/>
                <a:latin typeface="Times New Roman" pitchFamily="18" charset="0"/>
                <a:cs typeface="Times New Roman" pitchFamily="18" charset="0"/>
              </a:rPr>
              <a:t>tôi</a:t>
            </a:r>
            <a:r>
              <a:rPr lang="en-US" sz="4000" b="1" i="1" dirty="0">
                <a:effectLst/>
                <a:latin typeface="Times New Roman" pitchFamily="18" charset="0"/>
                <a:cs typeface="Times New Roman" pitchFamily="18" charset="0"/>
              </a:rPr>
              <a:t> </a:t>
            </a:r>
            <a:r>
              <a:rPr lang="en-US" sz="4000" b="1" i="1" dirty="0" err="1">
                <a:effectLst/>
                <a:latin typeface="Times New Roman" pitchFamily="18" charset="0"/>
                <a:cs typeface="Times New Roman" pitchFamily="18" charset="0"/>
              </a:rPr>
              <a:t>nhà</a:t>
            </a:r>
            <a:r>
              <a:rPr lang="en-US" sz="4000" b="1" i="1" dirty="0">
                <a:effectLst/>
                <a:latin typeface="Times New Roman" pitchFamily="18" charset="0"/>
                <a:cs typeface="Times New Roman" pitchFamily="18" charset="0"/>
              </a:rPr>
              <a:t> </a:t>
            </a:r>
            <a:r>
              <a:rPr lang="en-US" sz="4000" b="1" i="1" dirty="0" err="1">
                <a:effectLst/>
                <a:latin typeface="Times New Roman" pitchFamily="18" charset="0"/>
                <a:cs typeface="Times New Roman" pitchFamily="18" charset="0"/>
              </a:rPr>
              <a:t>Trần</a:t>
            </a:r>
            <a:r>
              <a:rPr lang="en-US" sz="4000" b="1" i="1" dirty="0">
                <a:effectLst/>
                <a:latin typeface="Times New Roman" pitchFamily="18" charset="0"/>
                <a:cs typeface="Times New Roman" pitchFamily="18" charset="0"/>
              </a:rPr>
              <a:t>.</a:t>
            </a:r>
            <a:endParaRPr lang="en-US" sz="4000" dirty="0">
              <a:effectLst/>
              <a:latin typeface="Times New Roman" pitchFamily="18" charset="0"/>
              <a:cs typeface="Times New Roman" pitchFamily="18" charset="0"/>
            </a:endParaRPr>
          </a:p>
        </p:txBody>
      </p:sp>
      <p:sp>
        <p:nvSpPr>
          <p:cNvPr id="3" name="Content Placeholder 2"/>
          <p:cNvSpPr>
            <a:spLocks noGrp="1"/>
          </p:cNvSpPr>
          <p:nvPr>
            <p:ph idx="1"/>
          </p:nvPr>
        </p:nvSpPr>
        <p:spPr>
          <a:xfrm>
            <a:off x="1405719" y="1447800"/>
            <a:ext cx="10505865" cy="4800600"/>
          </a:xfrm>
        </p:spPr>
        <p:txBody>
          <a:bodyPr>
            <a:noAutofit/>
          </a:bodyPr>
          <a:lstStyle/>
          <a:p>
            <a:pPr marL="82550" lvl="0" indent="0">
              <a:buNone/>
            </a:pPr>
            <a:r>
              <a:rPr lang="en-US" sz="3600" b="1" i="1" dirty="0" err="1">
                <a:latin typeface="Times New Roman" pitchFamily="18" charset="0"/>
                <a:cs typeface="Times New Roman" pitchFamily="18" charset="0"/>
              </a:rPr>
              <a:t>Hoạt</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động</a:t>
            </a:r>
            <a:r>
              <a:rPr lang="en-US" sz="3600" b="1" i="1" dirty="0">
                <a:latin typeface="Times New Roman" pitchFamily="18" charset="0"/>
                <a:cs typeface="Times New Roman" pitchFamily="18" charset="0"/>
              </a:rPr>
              <a:t> </a:t>
            </a:r>
            <a:r>
              <a:rPr lang="en-US" sz="3600" b="1" i="1" dirty="0" smtClean="0">
                <a:latin typeface="Times New Roman" pitchFamily="18" charset="0"/>
                <a:cs typeface="Times New Roman" pitchFamily="18" charset="0"/>
              </a:rPr>
              <a:t>1:</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Thảo</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luận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nhóm</a:t>
            </a:r>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Tìm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hiểu</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chí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quyết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tâm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diệt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giặc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vua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tôi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Trần</a:t>
            </a:r>
            <a:r>
              <a:rPr lang="en-US" sz="3600" b="1" dirty="0" smtClean="0">
                <a:latin typeface="Times New Roman" pitchFamily="18" charset="0"/>
                <a:cs typeface="Times New Roman" pitchFamily="18" charset="0"/>
              </a:rPr>
              <a:t>.</a:t>
            </a:r>
          </a:p>
          <a:p>
            <a:pPr marL="82550" lvl="0" indent="0">
              <a:buNone/>
            </a:pPr>
            <a:r>
              <a:rPr lang="en-US" sz="3600" dirty="0" smtClean="0">
                <a:latin typeface="Times New Roman" pitchFamily="18" charset="0"/>
                <a:cs typeface="Times New Roman" pitchFamily="18" charset="0"/>
              </a:rPr>
              <a:t>………………………………………………………</a:t>
            </a:r>
          </a:p>
          <a:p>
            <a:pPr marL="82550" lvl="0" indent="0">
              <a:buNone/>
            </a:pPr>
            <a:endParaRPr lang="en-US" sz="3600" dirty="0" smtClean="0">
              <a:latin typeface="Times New Roman" pitchFamily="18" charset="0"/>
              <a:cs typeface="Times New Roman" pitchFamily="18" charset="0"/>
            </a:endParaRPr>
          </a:p>
          <a:p>
            <a:pPr marL="82550" lvl="0" indent="0">
              <a:buNone/>
            </a:pPr>
            <a:r>
              <a:rPr lang="en-US" sz="3600" b="1" i="1" dirty="0" err="1">
                <a:latin typeface="Times New Roman" pitchFamily="18" charset="0"/>
                <a:cs typeface="Times New Roman" pitchFamily="18" charset="0"/>
              </a:rPr>
              <a:t>Hoạt</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động</a:t>
            </a:r>
            <a:r>
              <a:rPr lang="en-US" sz="3600" b="1" i="1" dirty="0">
                <a:latin typeface="Times New Roman" pitchFamily="18" charset="0"/>
                <a:cs typeface="Times New Roman" pitchFamily="18" charset="0"/>
              </a:rPr>
              <a:t> 2</a:t>
            </a:r>
            <a:r>
              <a:rPr lang="en-US" sz="3600"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chuyện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tấm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gương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yêu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nước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Trần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Quốc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Toản</a:t>
            </a:r>
            <a:r>
              <a:rPr lang="en-US" sz="3600" b="1" dirty="0" smtClean="0">
                <a:latin typeface="Times New Roman" pitchFamily="18" charset="0"/>
                <a:cs typeface="Times New Roman" pitchFamily="18" charset="0"/>
              </a:rPr>
              <a:t>”</a:t>
            </a:r>
          </a:p>
          <a:p>
            <a:pPr marL="82550" lvl="0" indent="0">
              <a:buNone/>
            </a:pP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610634055"/>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8233" y="219500"/>
            <a:ext cx="10587206" cy="6413311"/>
          </a:xfrm>
        </p:spPr>
        <p:txBody>
          <a:bodyPr/>
          <a:lstStyle/>
          <a:p>
            <a:pPr marL="82550" indent="0">
              <a:buNone/>
            </a:pPr>
            <a:r>
              <a:rPr lang="en-US" sz="3600" b="1" i="1" dirty="0">
                <a:latin typeface="Times New Roman" pitchFamily="18" charset="0"/>
                <a:cs typeface="Times New Roman" pitchFamily="18" charset="0"/>
              </a:rPr>
              <a:t>2. Ba </a:t>
            </a:r>
            <a:r>
              <a:rPr lang="en-US" sz="3600" b="1" i="1" dirty="0" err="1">
                <a:latin typeface="Times New Roman" pitchFamily="18" charset="0"/>
                <a:cs typeface="Times New Roman" pitchFamily="18" charset="0"/>
              </a:rPr>
              <a:t>lần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kháng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chiến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chống</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quân</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Nguyên</a:t>
            </a:r>
            <a:r>
              <a:rPr lang="en-US" sz="3600" b="1" i="1" dirty="0">
                <a:latin typeface="Times New Roman" pitchFamily="18" charset="0"/>
                <a:cs typeface="Times New Roman" pitchFamily="18" charset="0"/>
              </a:rPr>
              <a:t> – </a:t>
            </a:r>
            <a:r>
              <a:rPr lang="en-US" sz="3600" b="1" i="1" dirty="0" err="1">
                <a:latin typeface="Times New Roman" pitchFamily="18" charset="0"/>
                <a:cs typeface="Times New Roman" pitchFamily="18" charset="0"/>
              </a:rPr>
              <a:t>Mông</a:t>
            </a:r>
            <a:r>
              <a:rPr lang="en-US" sz="3600" b="1" i="1" dirty="0">
                <a:latin typeface="Times New Roman" pitchFamily="18" charset="0"/>
                <a:cs typeface="Times New Roman" pitchFamily="18" charset="0"/>
              </a:rPr>
              <a:t> </a:t>
            </a:r>
            <a:endParaRPr lang="en-US" sz="3600" dirty="0">
              <a:latin typeface="Times New Roman" pitchFamily="18" charset="0"/>
              <a:cs typeface="Times New Roman" pitchFamily="18" charset="0"/>
            </a:endParaRPr>
          </a:p>
          <a:p>
            <a:pPr marL="82550" indent="0">
              <a:buNone/>
            </a:pP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Mục</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tiêu</a:t>
            </a:r>
            <a:r>
              <a:rPr lang="en-US"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marL="82550" indent="0">
              <a:buNone/>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vua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Trần</a:t>
            </a:r>
            <a:r>
              <a:rPr lang="en-US" sz="3600" dirty="0">
                <a:latin typeface="Times New Roman" pitchFamily="18" charset="0"/>
                <a:cs typeface="Times New Roman" pitchFamily="18" charset="0"/>
              </a:rPr>
              <a:t>.</a:t>
            </a:r>
          </a:p>
          <a:p>
            <a:pPr marL="82550" indent="0">
              <a:buNone/>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do </a:t>
            </a:r>
            <a:r>
              <a:rPr lang="en-US" sz="3600" dirty="0" err="1">
                <a:latin typeface="Times New Roman" pitchFamily="18" charset="0"/>
                <a:cs typeface="Times New Roman" pitchFamily="18" charset="0"/>
              </a:rPr>
              <a:t>tinh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đoàn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quyết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tâm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đánh</a:t>
            </a:r>
            <a:r>
              <a:rPr lang="en-US" sz="3600" dirty="0">
                <a:latin typeface="Times New Roman" pitchFamily="18" charset="0"/>
                <a:cs typeface="Times New Roman" pitchFamily="18" charset="0"/>
              </a:rPr>
              <a:t> hay.</a:t>
            </a:r>
          </a:p>
          <a:p>
            <a:pPr marL="82550" indent="0">
              <a:buNone/>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truyền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cha </a:t>
            </a:r>
            <a:r>
              <a:rPr lang="en-US" sz="3600" dirty="0" err="1">
                <a:latin typeface="Times New Roman" pitchFamily="18" charset="0"/>
                <a:cs typeface="Times New Roman" pitchFamily="18" charset="0"/>
              </a:rPr>
              <a:t>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cuộc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a:t>
            </a:r>
          </a:p>
          <a:p>
            <a:pPr marL="82550" indent="0">
              <a:buNone/>
            </a:pP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triển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lịch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xét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vua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Trần</a:t>
            </a:r>
            <a:r>
              <a:rPr lang="en-US" sz="3600"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3942103382"/>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719" y="274638"/>
            <a:ext cx="10505865" cy="1143000"/>
          </a:xfrm>
        </p:spPr>
        <p:txBody>
          <a:bodyPr>
            <a:normAutofit fontScale="90000"/>
          </a:bodyPr>
          <a:lstStyle/>
          <a:p>
            <a:pPr marL="82550" indent="0"/>
            <a:r>
              <a:rPr lang="en-US" sz="4400" b="1" i="1" dirty="0">
                <a:latin typeface="Times New Roman" pitchFamily="18" charset="0"/>
                <a:cs typeface="Times New Roman" pitchFamily="18" charset="0"/>
              </a:rPr>
              <a:t>2. Ba </a:t>
            </a:r>
            <a:r>
              <a:rPr lang="en-US" sz="4400" b="1" i="1" dirty="0" err="1">
                <a:latin typeface="Times New Roman" pitchFamily="18" charset="0"/>
                <a:cs typeface="Times New Roman" pitchFamily="18" charset="0"/>
              </a:rPr>
              <a:t>lần</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kháng</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chiến</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chống</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quân</a:t>
            </a:r>
            <a:r>
              <a:rPr lang="en-US" sz="4400" b="1" i="1" dirty="0">
                <a:latin typeface="Times New Roman" pitchFamily="18" charset="0"/>
                <a:cs typeface="Times New Roman" pitchFamily="18" charset="0"/>
              </a:rPr>
              <a:t> </a:t>
            </a:r>
            <a:r>
              <a:rPr lang="en-US" sz="4400" b="1" i="1" dirty="0" err="1" smtClean="0">
                <a:latin typeface="Times New Roman" pitchFamily="18" charset="0"/>
                <a:cs typeface="Times New Roman" pitchFamily="18" charset="0"/>
              </a:rPr>
              <a:t>Nguyên</a:t>
            </a:r>
            <a:r>
              <a:rPr lang="en-US" sz="4400" b="1" i="1" dirty="0" smtClean="0">
                <a:latin typeface="Times New Roman" pitchFamily="18" charset="0"/>
                <a:cs typeface="Times New Roman" pitchFamily="18" charset="0"/>
              </a:rPr>
              <a:t> </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Mông</a:t>
            </a:r>
            <a:r>
              <a:rPr lang="en-US" sz="4400" b="1" i="1" dirty="0">
                <a:latin typeface="Times New Roman" pitchFamily="18" charset="0"/>
                <a:cs typeface="Times New Roman" pitchFamily="18" charset="0"/>
              </a:rPr>
              <a:t> </a:t>
            </a:r>
            <a:endParaRPr lang="en-US" sz="4400" dirty="0">
              <a:latin typeface="Times New Roman" pitchFamily="18" charset="0"/>
              <a:cs typeface="Times New Roman" pitchFamily="18" charset="0"/>
            </a:endParaRPr>
          </a:p>
        </p:txBody>
      </p:sp>
      <p:sp>
        <p:nvSpPr>
          <p:cNvPr id="3" name="Content Placeholder 2"/>
          <p:cNvSpPr>
            <a:spLocks noGrp="1"/>
          </p:cNvSpPr>
          <p:nvPr>
            <p:ph idx="1"/>
          </p:nvPr>
        </p:nvSpPr>
        <p:spPr>
          <a:xfrm>
            <a:off x="1378424" y="1652515"/>
            <a:ext cx="10686197" cy="4912057"/>
          </a:xfrm>
        </p:spPr>
        <p:txBody>
          <a:bodyPr>
            <a:noAutofit/>
          </a:bodyPr>
          <a:lstStyle/>
          <a:p>
            <a:pPr marL="82550" indent="0">
              <a:buNone/>
            </a:pPr>
            <a:r>
              <a:rPr lang="en-US" sz="3600" b="1" i="1" dirty="0" err="1">
                <a:latin typeface="Times New Roman" pitchFamily="18" charset="0"/>
                <a:cs typeface="Times New Roman" pitchFamily="18" charset="0"/>
              </a:rPr>
              <a:t>Hoạt</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động</a:t>
            </a:r>
            <a:r>
              <a:rPr lang="en-US" sz="3600" b="1" i="1" dirty="0">
                <a:latin typeface="Times New Roman" pitchFamily="18" charset="0"/>
                <a:cs typeface="Times New Roman" pitchFamily="18" charset="0"/>
              </a:rPr>
              <a:t> 3: </a:t>
            </a:r>
            <a:r>
              <a:rPr lang="en-US" sz="3600" b="1" dirty="0" err="1">
                <a:latin typeface="Times New Roman" pitchFamily="18" charset="0"/>
                <a:cs typeface="Times New Roman" pitchFamily="18" charset="0"/>
              </a:rPr>
              <a:t>Mô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cuộc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chống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xâm</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lược</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Mông</a:t>
            </a:r>
            <a:r>
              <a:rPr lang="en-US" sz="3600" b="1" dirty="0">
                <a:latin typeface="Times New Roman" pitchFamily="18" charset="0"/>
                <a:cs typeface="Times New Roman" pitchFamily="18" charset="0"/>
              </a:rPr>
              <a:t> – </a:t>
            </a:r>
            <a:r>
              <a:rPr lang="en-US" sz="3600" b="1" dirty="0" err="1" smtClean="0">
                <a:latin typeface="Times New Roman" pitchFamily="18" charset="0"/>
                <a:cs typeface="Times New Roman" pitchFamily="18" charset="0"/>
              </a:rPr>
              <a:t>Nguyên</a:t>
            </a:r>
            <a:endParaRPr lang="en-US" sz="3600" b="1" dirty="0" smtClean="0">
              <a:latin typeface="Times New Roman" pitchFamily="18" charset="0"/>
              <a:cs typeface="Times New Roman" pitchFamily="18" charset="0"/>
            </a:endParaRPr>
          </a:p>
          <a:p>
            <a:pPr marL="82550" indent="0">
              <a:buNone/>
            </a:pPr>
            <a:r>
              <a:rPr lang="en-US" sz="3600" dirty="0" smtClean="0">
                <a:latin typeface="Times New Roman" pitchFamily="18" charset="0"/>
                <a:cs typeface="Times New Roman" pitchFamily="18" charset="0"/>
              </a:rPr>
              <a:t>……………………………………………………....</a:t>
            </a:r>
          </a:p>
          <a:p>
            <a:pPr marL="82550" indent="0">
              <a:buNone/>
            </a:pPr>
            <a:endParaRPr lang="en-US" sz="3600" b="1" dirty="0" smtClean="0">
              <a:latin typeface="Times New Roman" pitchFamily="18" charset="0"/>
              <a:cs typeface="Times New Roman" pitchFamily="18" charset="0"/>
            </a:endParaRPr>
          </a:p>
          <a:p>
            <a:pPr marL="82550" indent="0">
              <a:buNone/>
            </a:pPr>
            <a:r>
              <a:rPr lang="en-US" sz="3600" b="1" i="1" dirty="0" err="1">
                <a:latin typeface="Times New Roman" pitchFamily="18" charset="0"/>
                <a:cs typeface="Times New Roman" pitchFamily="18" charset="0"/>
              </a:rPr>
              <a:t>Hoạt</a:t>
            </a:r>
            <a:r>
              <a:rPr lang="en-US" sz="3600" b="1" i="1" dirty="0">
                <a:latin typeface="Times New Roman" pitchFamily="18" charset="0"/>
                <a:cs typeface="Times New Roman" pitchFamily="18" charset="0"/>
              </a:rPr>
              <a:t> </a:t>
            </a:r>
            <a:r>
              <a:rPr lang="en-US" sz="3600" b="1" i="1" dirty="0" err="1">
                <a:latin typeface="Times New Roman" pitchFamily="18" charset="0"/>
                <a:cs typeface="Times New Roman" pitchFamily="18" charset="0"/>
              </a:rPr>
              <a:t>động</a:t>
            </a:r>
            <a:r>
              <a:rPr lang="en-US" sz="3600" b="1" i="1" dirty="0">
                <a:latin typeface="Times New Roman" pitchFamily="18" charset="0"/>
                <a:cs typeface="Times New Roman" pitchFamily="18" charset="0"/>
              </a:rPr>
              <a:t> 4: </a:t>
            </a:r>
            <a:r>
              <a:rPr lang="en-US" sz="3600" b="1" dirty="0" err="1">
                <a:latin typeface="Times New Roman" pitchFamily="18" charset="0"/>
                <a:cs typeface="Times New Roman" pitchFamily="18" charset="0"/>
              </a:rPr>
              <a:t>Tìm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hiểu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quả</a:t>
            </a:r>
            <a:r>
              <a:rPr lang="en-US" sz="3600" b="1" dirty="0">
                <a:latin typeface="Times New Roman" pitchFamily="18" charset="0"/>
                <a:cs typeface="Times New Roman" pitchFamily="18" charset="0"/>
              </a:rPr>
              <a:t>, ý </a:t>
            </a:r>
            <a:r>
              <a:rPr lang="en-US" sz="3600" b="1" dirty="0" err="1">
                <a:latin typeface="Times New Roman" pitchFamily="18" charset="0"/>
                <a:cs typeface="Times New Roman" pitchFamily="18" charset="0"/>
              </a:rPr>
              <a:t>nghĩa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cuộc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chiến</a:t>
            </a:r>
            <a:r>
              <a:rPr lang="en-US" sz="3600" dirty="0" smtClean="0">
                <a:latin typeface="Times New Roman" pitchFamily="18" charset="0"/>
                <a:cs typeface="Times New Roman" pitchFamily="18" charset="0"/>
              </a:rPr>
              <a:t>.</a:t>
            </a:r>
          </a:p>
          <a:p>
            <a:pPr marL="82550" indent="0">
              <a:buNone/>
            </a:pP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732627532"/>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effectLst/>
                <a:latin typeface="Times New Roman" pitchFamily="18" charset="0"/>
                <a:cs typeface="Times New Roman" pitchFamily="18" charset="0"/>
              </a:rPr>
              <a:t>3.3. </a:t>
            </a:r>
            <a:r>
              <a:rPr lang="en-US" b="1" i="1" dirty="0" err="1" smtClean="0">
                <a:effectLst/>
                <a:latin typeface="Times New Roman" pitchFamily="18" charset="0"/>
                <a:cs typeface="Times New Roman" pitchFamily="18" charset="0"/>
              </a:rPr>
              <a:t>Hoạt</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động</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củng</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cố</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luyện</a:t>
            </a:r>
            <a:r>
              <a:rPr lang="en-US" b="1" i="1" dirty="0" smtClean="0">
                <a:effectLst/>
                <a:latin typeface="Times New Roman" pitchFamily="18" charset="0"/>
                <a:cs typeface="Times New Roman" pitchFamily="18" charset="0"/>
              </a:rPr>
              <a:t> </a:t>
            </a:r>
            <a:r>
              <a:rPr lang="en-US" b="1" i="1" dirty="0" err="1" smtClean="0">
                <a:effectLst/>
                <a:latin typeface="Times New Roman" pitchFamily="18" charset="0"/>
                <a:cs typeface="Times New Roman" pitchFamily="18" charset="0"/>
              </a:rPr>
              <a:t>tập</a:t>
            </a:r>
            <a:r>
              <a:rPr lang="en-US" b="1" i="1" dirty="0" smtClean="0">
                <a:effectLst/>
                <a:latin typeface="Times New Roman" pitchFamily="18" charset="0"/>
                <a:cs typeface="Times New Roman" pitchFamily="18" charset="0"/>
              </a:rPr>
              <a:t>:</a:t>
            </a:r>
            <a:endParaRPr lang="en-US" i="1" dirty="0">
              <a:latin typeface="Times New Roman" pitchFamily="18" charset="0"/>
              <a:cs typeface="Times New Roman" pitchFamily="18" charset="0"/>
            </a:endParaRPr>
          </a:p>
        </p:txBody>
      </p:sp>
      <p:sp>
        <p:nvSpPr>
          <p:cNvPr id="3" name="Content Placeholder 2"/>
          <p:cNvSpPr>
            <a:spLocks noGrp="1"/>
          </p:cNvSpPr>
          <p:nvPr>
            <p:ph idx="1"/>
          </p:nvPr>
        </p:nvSpPr>
        <p:spPr>
          <a:xfrm>
            <a:off x="1654832" y="1746914"/>
            <a:ext cx="9997440" cy="4749420"/>
          </a:xfrm>
        </p:spPr>
        <p:txBody>
          <a:bodyPr/>
          <a:lstStyle/>
          <a:p>
            <a:pPr marL="82550" indent="0" algn="ctr">
              <a:buNone/>
            </a:pPr>
            <a:r>
              <a:rPr lang="en-US" sz="4400" b="1" i="1" dirty="0" err="1">
                <a:latin typeface="Times New Roman" pitchFamily="18" charset="0"/>
                <a:cs typeface="Times New Roman" pitchFamily="18" charset="0"/>
              </a:rPr>
              <a:t>Trò</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chơi</a:t>
            </a:r>
            <a:r>
              <a:rPr lang="en-US" sz="4400" b="1" i="1" dirty="0">
                <a:latin typeface="Times New Roman" pitchFamily="18" charset="0"/>
                <a:cs typeface="Times New Roman" pitchFamily="18" charset="0"/>
              </a:rPr>
              <a:t>: “</a:t>
            </a:r>
            <a:r>
              <a:rPr lang="en-US" sz="4400" b="1" i="1" dirty="0" err="1">
                <a:latin typeface="Times New Roman" pitchFamily="18" charset="0"/>
                <a:cs typeface="Times New Roman" pitchFamily="18" charset="0"/>
              </a:rPr>
              <a:t>Đánh</a:t>
            </a:r>
            <a:r>
              <a:rPr lang="en-US" sz="4400" b="1" i="1" dirty="0">
                <a:latin typeface="Times New Roman" pitchFamily="18" charset="0"/>
                <a:cs typeface="Times New Roman" pitchFamily="18" charset="0"/>
              </a:rPr>
              <a:t> hay </a:t>
            </a:r>
            <a:r>
              <a:rPr lang="en-US" sz="4400" b="1" i="1" dirty="0" err="1">
                <a:latin typeface="Times New Roman" pitchFamily="18" charset="0"/>
                <a:cs typeface="Times New Roman" pitchFamily="18" charset="0"/>
              </a:rPr>
              <a:t>hòa</a:t>
            </a:r>
            <a:r>
              <a:rPr lang="en-US" sz="4400" b="1" i="1" dirty="0" smtClean="0">
                <a:latin typeface="Times New Roman" pitchFamily="18" charset="0"/>
                <a:cs typeface="Times New Roman" pitchFamily="18" charset="0"/>
              </a:rPr>
              <a:t>”</a:t>
            </a:r>
          </a:p>
          <a:p>
            <a:pPr marL="82550" indent="0">
              <a:buNone/>
            </a:pP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Mục</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đích</a:t>
            </a:r>
            <a:r>
              <a:rPr lang="en-US" sz="4000" b="1" dirty="0">
                <a:latin typeface="Times New Roman" pitchFamily="18" charset="0"/>
                <a:cs typeface="Times New Roman" pitchFamily="18" charset="0"/>
              </a:rPr>
              <a:t>:</a:t>
            </a:r>
            <a:endParaRPr lang="en-US" sz="4000" dirty="0">
              <a:latin typeface="Times New Roman" pitchFamily="18" charset="0"/>
              <a:cs typeface="Times New Roman" pitchFamily="18" charset="0"/>
            </a:endParaRPr>
          </a:p>
          <a:p>
            <a:pPr marL="82550" lvl="0" indent="0">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Khắc</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sâu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quyết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tâm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đánh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giặc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giữ</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nước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dưới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Trần</a:t>
            </a:r>
            <a:r>
              <a:rPr lang="en-US" sz="4000" dirty="0">
                <a:latin typeface="Times New Roman" pitchFamily="18" charset="0"/>
                <a:cs typeface="Times New Roman" pitchFamily="18" charset="0"/>
              </a:rPr>
              <a:t>.</a:t>
            </a:r>
          </a:p>
          <a:p>
            <a:pPr marL="82550" lvl="0" indent="0">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Củng</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cố</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nội</a:t>
            </a:r>
            <a:r>
              <a:rPr lang="en-US" sz="4000" dirty="0">
                <a:latin typeface="Times New Roman" pitchFamily="18" charset="0"/>
                <a:cs typeface="Times New Roman" pitchFamily="18" charset="0"/>
              </a:rPr>
              <a:t> dung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a:t>
            </a:r>
          </a:p>
          <a:p>
            <a:pPr marL="82550" lvl="0" indent="0">
              <a:buNone/>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Tạo</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không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khí</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thoải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tập</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a:p>
            <a:pPr marL="82550" indent="0">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16528081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175" y="663879"/>
            <a:ext cx="9720198" cy="6186309"/>
          </a:xfrm>
          <a:prstGeom prst="rect">
            <a:avLst/>
          </a:prstGeom>
        </p:spPr>
        <p:txBody>
          <a:bodyPr wrap="square">
            <a:spAutoFit/>
          </a:bodyPr>
          <a:lstStyle/>
          <a:p>
            <a:pPr algn="just"/>
            <a:r>
              <a:rPr lang="en-US" altLang="id-ID" sz="3600" b="1" dirty="0" smtClean="0">
                <a:solidFill>
                  <a:srgbClr val="002060"/>
                </a:solidFill>
                <a:latin typeface="Times New Roman" pitchFamily="18" charset="0"/>
                <a:cs typeface="Times New Roman" pitchFamily="18" charset="0"/>
              </a:rPr>
              <a:t>1. </a:t>
            </a:r>
            <a:r>
              <a:rPr lang="en-US" altLang="id-ID" sz="3600" b="1" dirty="0" err="1" smtClean="0">
                <a:solidFill>
                  <a:srgbClr val="002060"/>
                </a:solidFill>
                <a:latin typeface="Times New Roman" pitchFamily="18" charset="0"/>
                <a:cs typeface="Times New Roman" pitchFamily="18" charset="0"/>
              </a:rPr>
              <a:t>Môn</a:t>
            </a:r>
            <a:r>
              <a:rPr lang="en-US" altLang="id-ID" sz="3600" b="1" dirty="0" smtClean="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Lịch</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sử</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giữ</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vai</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trò</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chủ</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đạo</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trong</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việc</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giáo</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dục</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tinh</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thần</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tự</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tôn</a:t>
            </a:r>
            <a:r>
              <a:rPr lang="vi-VN" altLang="id-ID" sz="3600" b="1" dirty="0">
                <a:solidFill>
                  <a:srgbClr val="002060"/>
                </a:solidFill>
                <a:latin typeface="Times New Roman" pitchFamily="18" charset="0"/>
                <a:cs typeface="Times New Roman" pitchFamily="18" charset="0"/>
              </a:rPr>
              <a:t> dân tộc, lòng yêu nước, </a:t>
            </a:r>
            <a:r>
              <a:rPr lang="en-US" altLang="id-ID" sz="3600" b="1" dirty="0" err="1">
                <a:solidFill>
                  <a:srgbClr val="002060"/>
                </a:solidFill>
                <a:latin typeface="Times New Roman" pitchFamily="18" charset="0"/>
                <a:cs typeface="Times New Roman" pitchFamily="18" charset="0"/>
              </a:rPr>
              <a:t>giáo</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dục</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truyền</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thống</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lịch</a:t>
            </a:r>
            <a:r>
              <a:rPr lang="en-US" altLang="id-ID" sz="3600" b="1" dirty="0">
                <a:solidFill>
                  <a:srgbClr val="002060"/>
                </a:solidFill>
                <a:latin typeface="Times New Roman" pitchFamily="18" charset="0"/>
                <a:cs typeface="Times New Roman" pitchFamily="18" charset="0"/>
              </a:rPr>
              <a:t> </a:t>
            </a:r>
            <a:r>
              <a:rPr lang="en-US" altLang="id-ID" sz="3600" b="1" dirty="0" err="1" smtClean="0">
                <a:solidFill>
                  <a:srgbClr val="002060"/>
                </a:solidFill>
                <a:latin typeface="Times New Roman" pitchFamily="18" charset="0"/>
                <a:cs typeface="Times New Roman" pitchFamily="18" charset="0"/>
              </a:rPr>
              <a:t>sử</a:t>
            </a:r>
            <a:r>
              <a:rPr lang="en-US" altLang="id-ID" sz="3600" b="1" dirty="0">
                <a:solidFill>
                  <a:srgbClr val="002060"/>
                </a:solidFill>
                <a:latin typeface="Times New Roman" pitchFamily="18" charset="0"/>
                <a:cs typeface="Times New Roman" pitchFamily="18" charset="0"/>
              </a:rPr>
              <a:t> </a:t>
            </a:r>
            <a:r>
              <a:rPr lang="en-US" altLang="id-ID" sz="3600" b="1" dirty="0" err="1" smtClean="0">
                <a:solidFill>
                  <a:srgbClr val="002060"/>
                </a:solidFill>
                <a:latin typeface="Times New Roman" pitchFamily="18" charset="0"/>
                <a:cs typeface="Times New Roman" pitchFamily="18" charset="0"/>
              </a:rPr>
              <a:t>và</a:t>
            </a:r>
            <a:r>
              <a:rPr lang="en-US" altLang="id-ID" sz="3600" b="1" dirty="0">
                <a:solidFill>
                  <a:srgbClr val="002060"/>
                </a:solidFill>
                <a:latin typeface="Times New Roman" pitchFamily="18" charset="0"/>
                <a:cs typeface="Times New Roman" pitchFamily="18" charset="0"/>
              </a:rPr>
              <a:t> </a:t>
            </a:r>
            <a:r>
              <a:rPr lang="en-US" altLang="id-ID" sz="3600" b="1" dirty="0" err="1" smtClean="0">
                <a:solidFill>
                  <a:srgbClr val="002060"/>
                </a:solidFill>
                <a:latin typeface="Times New Roman" pitchFamily="18" charset="0"/>
                <a:cs typeface="Times New Roman" pitchFamily="18" charset="0"/>
              </a:rPr>
              <a:t>văn</a:t>
            </a:r>
            <a:r>
              <a:rPr lang="en-US" altLang="id-ID" sz="3600" b="1" dirty="0" smtClean="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hóa</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dân</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tộc</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Vận</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dụng</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được</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các</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bài</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học</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lịch</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sử</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vào</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việc</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giải</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quyết</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những</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vấn</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đề</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của</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thực</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tế</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cuộc</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sống</a:t>
            </a:r>
            <a:r>
              <a:rPr lang="en-US" altLang="id-ID" sz="3600" b="1" dirty="0" smtClean="0">
                <a:solidFill>
                  <a:srgbClr val="002060"/>
                </a:solidFill>
                <a:latin typeface="Times New Roman" pitchFamily="18" charset="0"/>
                <a:cs typeface="Times New Roman" pitchFamily="18" charset="0"/>
              </a:rPr>
              <a:t>.</a:t>
            </a:r>
          </a:p>
          <a:p>
            <a:pPr algn="just"/>
            <a:endParaRPr lang="en-US" altLang="id-ID" sz="3600" b="1" dirty="0">
              <a:solidFill>
                <a:srgbClr val="002060"/>
              </a:solidFill>
              <a:latin typeface="Times New Roman" pitchFamily="18" charset="0"/>
              <a:cs typeface="Times New Roman" pitchFamily="18" charset="0"/>
            </a:endParaRPr>
          </a:p>
          <a:p>
            <a:pPr algn="just"/>
            <a:r>
              <a:rPr lang="en-US" altLang="id-ID" sz="3600" b="1" dirty="0" smtClean="0">
                <a:solidFill>
                  <a:srgbClr val="002060"/>
                </a:solidFill>
                <a:latin typeface="Times New Roman" pitchFamily="18" charset="0"/>
                <a:cs typeface="Times New Roman" pitchFamily="18" charset="0"/>
              </a:rPr>
              <a:t>2. </a:t>
            </a:r>
            <a:r>
              <a:rPr lang="en-US" altLang="id-ID" sz="3600" b="1" dirty="0" err="1" smtClean="0">
                <a:solidFill>
                  <a:srgbClr val="002060"/>
                </a:solidFill>
                <a:latin typeface="Times New Roman" pitchFamily="18" charset="0"/>
                <a:cs typeface="Times New Roman" pitchFamily="18" charset="0"/>
              </a:rPr>
              <a:t>Hình</a:t>
            </a:r>
            <a:r>
              <a:rPr lang="en-US" altLang="id-ID" sz="3600" b="1" dirty="0" smtClean="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thành</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và</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phát</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triển</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tầm</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nhìn</a:t>
            </a:r>
            <a:r>
              <a:rPr lang="vi-VN" altLang="id-ID" sz="3600" b="1" dirty="0">
                <a:solidFill>
                  <a:srgbClr val="002060"/>
                </a:solidFill>
                <a:latin typeface="Times New Roman" pitchFamily="18" charset="0"/>
                <a:cs typeface="Times New Roman" pitchFamily="18" charset="0"/>
              </a:rPr>
              <a:t>, tinh thần cộng đồng</a:t>
            </a:r>
            <a:r>
              <a:rPr lang="en-US" altLang="id-ID" sz="3600" b="1" dirty="0">
                <a:solidFill>
                  <a:srgbClr val="002060"/>
                </a:solidFill>
                <a:latin typeface="Times New Roman" pitchFamily="18" charset="0"/>
                <a:cs typeface="Times New Roman" pitchFamily="18" charset="0"/>
              </a:rPr>
              <a:t>, </a:t>
            </a:r>
            <a:r>
              <a:rPr lang="vi-VN" altLang="id-ID" sz="3600" b="1" dirty="0">
                <a:solidFill>
                  <a:srgbClr val="002060"/>
                </a:solidFill>
                <a:latin typeface="Times New Roman" pitchFamily="18" charset="0"/>
                <a:cs typeface="Times New Roman" pitchFamily="18" charset="0"/>
              </a:rPr>
              <a:t>phẩm chất của công dân</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góp</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phần</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vào</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việc</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hình</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thành</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các</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phẩm</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chất</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và</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năng</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lực</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cốt</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lõi</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của</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học</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sinh</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được</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xác</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định</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trong</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Chương</a:t>
            </a:r>
            <a:r>
              <a:rPr lang="en-US" altLang="id-ID" sz="3600" b="1" dirty="0">
                <a:solidFill>
                  <a:srgbClr val="002060"/>
                </a:solidFill>
                <a:latin typeface="Times New Roman" pitchFamily="18" charset="0"/>
                <a:cs typeface="Times New Roman" pitchFamily="18" charset="0"/>
              </a:rPr>
              <a:t> </a:t>
            </a:r>
            <a:r>
              <a:rPr lang="en-US" altLang="id-ID" sz="3600" b="1" dirty="0" err="1">
                <a:solidFill>
                  <a:srgbClr val="002060"/>
                </a:solidFill>
                <a:latin typeface="Times New Roman" pitchFamily="18" charset="0"/>
                <a:cs typeface="Times New Roman" pitchFamily="18" charset="0"/>
              </a:rPr>
              <a:t>trình</a:t>
            </a:r>
            <a:r>
              <a:rPr lang="en-US" altLang="id-ID" sz="3600" b="1" dirty="0">
                <a:solidFill>
                  <a:srgbClr val="002060"/>
                </a:solidFill>
                <a:latin typeface="Times New Roman" pitchFamily="18" charset="0"/>
                <a:cs typeface="Times New Roman" pitchFamily="18" charset="0"/>
              </a:rPr>
              <a:t> GDPT).</a:t>
            </a:r>
            <a:endParaRPr lang="id-ID" altLang="id-ID" sz="3600" b="1" dirty="0">
              <a:solidFill>
                <a:srgbClr val="002060"/>
              </a:solidFill>
              <a:latin typeface="Times New Roman" pitchFamily="18" charset="0"/>
              <a:cs typeface="Times New Roman" pitchFamily="18" charset="0"/>
            </a:endParaRPr>
          </a:p>
        </p:txBody>
      </p:sp>
      <p:sp>
        <p:nvSpPr>
          <p:cNvPr id="3" name="Rectangle 2"/>
          <p:cNvSpPr/>
          <p:nvPr/>
        </p:nvSpPr>
        <p:spPr>
          <a:xfrm>
            <a:off x="1528175" y="197573"/>
            <a:ext cx="10260551" cy="584775"/>
          </a:xfrm>
          <a:prstGeom prst="rect">
            <a:avLst/>
          </a:prstGeom>
        </p:spPr>
        <p:txBody>
          <a:bodyPr wrap="square">
            <a:spAutoFit/>
          </a:bodyPr>
          <a:lstStyle/>
          <a:p>
            <a:r>
              <a:rPr lang="en-US" altLang="id-ID" sz="3200" b="1" dirty="0" smtClean="0">
                <a:solidFill>
                  <a:srgbClr val="FF0000"/>
                </a:solidFill>
                <a:latin typeface="Times New Roman" pitchFamily="18" charset="0"/>
                <a:cs typeface="Times New Roman" pitchFamily="18" charset="0"/>
              </a:rPr>
              <a:t>    </a:t>
            </a:r>
            <a:r>
              <a:rPr lang="en-US" altLang="id-ID" sz="3200" b="1" dirty="0" err="1" smtClean="0">
                <a:solidFill>
                  <a:srgbClr val="FF0000"/>
                </a:solidFill>
                <a:latin typeface="Times New Roman" pitchFamily="18" charset="0"/>
                <a:cs typeface="Times New Roman" pitchFamily="18" charset="0"/>
              </a:rPr>
              <a:t>Vị</a:t>
            </a:r>
            <a:r>
              <a:rPr lang="en-US" altLang="id-ID" sz="3200" b="1" dirty="0" smtClean="0">
                <a:solidFill>
                  <a:srgbClr val="FF0000"/>
                </a:solidFill>
                <a:latin typeface="Times New Roman" pitchFamily="18" charset="0"/>
                <a:cs typeface="Times New Roman" pitchFamily="18" charset="0"/>
              </a:rPr>
              <a:t> </a:t>
            </a:r>
            <a:r>
              <a:rPr lang="en-US" altLang="id-ID" sz="3200" b="1" dirty="0" err="1">
                <a:solidFill>
                  <a:srgbClr val="FF0000"/>
                </a:solidFill>
                <a:latin typeface="Times New Roman" pitchFamily="18" charset="0"/>
                <a:cs typeface="Times New Roman" pitchFamily="18" charset="0"/>
              </a:rPr>
              <a:t>trí</a:t>
            </a:r>
            <a:r>
              <a:rPr lang="en-US" altLang="id-ID" sz="3200" b="1" dirty="0">
                <a:solidFill>
                  <a:srgbClr val="FF0000"/>
                </a:solidFill>
                <a:latin typeface="Times New Roman" pitchFamily="18" charset="0"/>
                <a:cs typeface="Times New Roman" pitchFamily="18" charset="0"/>
              </a:rPr>
              <a:t> </a:t>
            </a:r>
            <a:r>
              <a:rPr lang="en-US" altLang="id-ID" sz="3200" b="1" dirty="0" err="1">
                <a:solidFill>
                  <a:srgbClr val="FF0000"/>
                </a:solidFill>
                <a:latin typeface="Times New Roman" pitchFamily="18" charset="0"/>
                <a:cs typeface="Times New Roman" pitchFamily="18" charset="0"/>
              </a:rPr>
              <a:t>của</a:t>
            </a:r>
            <a:r>
              <a:rPr lang="en-US" altLang="id-ID" sz="3200" b="1" dirty="0">
                <a:solidFill>
                  <a:srgbClr val="FF0000"/>
                </a:solidFill>
                <a:latin typeface="Times New Roman" pitchFamily="18" charset="0"/>
                <a:cs typeface="Times New Roman" pitchFamily="18" charset="0"/>
              </a:rPr>
              <a:t> </a:t>
            </a:r>
            <a:r>
              <a:rPr lang="en-US" altLang="id-ID" sz="3200" b="1" dirty="0" err="1">
                <a:solidFill>
                  <a:srgbClr val="FF0000"/>
                </a:solidFill>
                <a:latin typeface="Times New Roman" pitchFamily="18" charset="0"/>
                <a:cs typeface="Times New Roman" pitchFamily="18" charset="0"/>
              </a:rPr>
              <a:t>giáo</a:t>
            </a:r>
            <a:r>
              <a:rPr lang="en-US" altLang="id-ID" sz="3200" b="1" dirty="0">
                <a:solidFill>
                  <a:srgbClr val="FF0000"/>
                </a:solidFill>
                <a:latin typeface="Times New Roman" pitchFamily="18" charset="0"/>
                <a:cs typeface="Times New Roman" pitchFamily="18" charset="0"/>
              </a:rPr>
              <a:t> </a:t>
            </a:r>
            <a:r>
              <a:rPr lang="en-US" altLang="id-ID" sz="3200" b="1" dirty="0" err="1">
                <a:solidFill>
                  <a:srgbClr val="FF0000"/>
                </a:solidFill>
                <a:latin typeface="Times New Roman" pitchFamily="18" charset="0"/>
                <a:cs typeface="Times New Roman" pitchFamily="18" charset="0"/>
              </a:rPr>
              <a:t>dục</a:t>
            </a:r>
            <a:r>
              <a:rPr lang="en-US" altLang="id-ID" sz="3200" b="1" dirty="0">
                <a:solidFill>
                  <a:srgbClr val="FF0000"/>
                </a:solidFill>
                <a:latin typeface="Times New Roman" pitchFamily="18" charset="0"/>
                <a:cs typeface="Times New Roman" pitchFamily="18" charset="0"/>
              </a:rPr>
              <a:t> </a:t>
            </a:r>
            <a:r>
              <a:rPr lang="en-US" altLang="id-ID" sz="3200" b="1" dirty="0" err="1">
                <a:solidFill>
                  <a:srgbClr val="FF0000"/>
                </a:solidFill>
                <a:latin typeface="Times New Roman" pitchFamily="18" charset="0"/>
                <a:cs typeface="Times New Roman" pitchFamily="18" charset="0"/>
              </a:rPr>
              <a:t>Lịch</a:t>
            </a:r>
            <a:r>
              <a:rPr lang="en-US" altLang="id-ID" sz="3200" b="1" dirty="0">
                <a:solidFill>
                  <a:srgbClr val="FF0000"/>
                </a:solidFill>
                <a:latin typeface="Times New Roman" pitchFamily="18" charset="0"/>
                <a:cs typeface="Times New Roman" pitchFamily="18" charset="0"/>
              </a:rPr>
              <a:t> </a:t>
            </a:r>
            <a:r>
              <a:rPr lang="en-US" altLang="id-ID" sz="3200" b="1" dirty="0" err="1">
                <a:solidFill>
                  <a:srgbClr val="FF0000"/>
                </a:solidFill>
                <a:latin typeface="Times New Roman" pitchFamily="18" charset="0"/>
                <a:cs typeface="Times New Roman" pitchFamily="18" charset="0"/>
              </a:rPr>
              <a:t>sử</a:t>
            </a:r>
            <a:r>
              <a:rPr lang="en-US" altLang="id-ID" sz="3200" b="1" dirty="0">
                <a:solidFill>
                  <a:srgbClr val="FF0000"/>
                </a:solidFill>
                <a:latin typeface="Times New Roman" pitchFamily="18" charset="0"/>
                <a:cs typeface="Times New Roman" pitchFamily="18" charset="0"/>
              </a:rPr>
              <a:t> </a:t>
            </a:r>
            <a:r>
              <a:rPr lang="en-US" altLang="id-ID" sz="3200" b="1" dirty="0" err="1" smtClean="0">
                <a:solidFill>
                  <a:srgbClr val="FF0000"/>
                </a:solidFill>
                <a:latin typeface="Times New Roman" pitchFamily="18" charset="0"/>
                <a:cs typeface="Times New Roman" pitchFamily="18" charset="0"/>
              </a:rPr>
              <a:t>trong</a:t>
            </a:r>
            <a:r>
              <a:rPr lang="en-US" altLang="id-ID" sz="3200" b="1" dirty="0" smtClean="0">
                <a:solidFill>
                  <a:srgbClr val="FF0000"/>
                </a:solidFill>
                <a:latin typeface="Times New Roman" pitchFamily="18" charset="0"/>
                <a:cs typeface="Times New Roman" pitchFamily="18" charset="0"/>
              </a:rPr>
              <a:t> </a:t>
            </a:r>
            <a:r>
              <a:rPr lang="en-US" altLang="id-ID" sz="3200" b="1" dirty="0" err="1">
                <a:solidFill>
                  <a:srgbClr val="FF0000"/>
                </a:solidFill>
                <a:latin typeface="Times New Roman" pitchFamily="18" charset="0"/>
                <a:cs typeface="Times New Roman" pitchFamily="18" charset="0"/>
              </a:rPr>
              <a:t>giáo</a:t>
            </a:r>
            <a:r>
              <a:rPr lang="en-US" altLang="id-ID" sz="3200" b="1" dirty="0">
                <a:solidFill>
                  <a:srgbClr val="FF0000"/>
                </a:solidFill>
                <a:latin typeface="Times New Roman" pitchFamily="18" charset="0"/>
                <a:cs typeface="Times New Roman" pitchFamily="18" charset="0"/>
              </a:rPr>
              <a:t> </a:t>
            </a:r>
            <a:r>
              <a:rPr lang="en-US" altLang="id-ID" sz="3200" b="1" dirty="0" err="1">
                <a:solidFill>
                  <a:srgbClr val="FF0000"/>
                </a:solidFill>
                <a:latin typeface="Times New Roman" pitchFamily="18" charset="0"/>
                <a:cs typeface="Times New Roman" pitchFamily="18" charset="0"/>
              </a:rPr>
              <a:t>dục</a:t>
            </a:r>
            <a:r>
              <a:rPr lang="en-US" altLang="id-ID" sz="3200" b="1" dirty="0">
                <a:solidFill>
                  <a:srgbClr val="FF0000"/>
                </a:solidFill>
                <a:latin typeface="Times New Roman" pitchFamily="18" charset="0"/>
                <a:cs typeface="Times New Roman" pitchFamily="18" charset="0"/>
              </a:rPr>
              <a:t> </a:t>
            </a:r>
            <a:r>
              <a:rPr lang="en-US" altLang="id-ID" sz="3200" b="1" dirty="0" err="1">
                <a:solidFill>
                  <a:srgbClr val="FF0000"/>
                </a:solidFill>
                <a:latin typeface="Times New Roman" pitchFamily="18" charset="0"/>
                <a:cs typeface="Times New Roman" pitchFamily="18" charset="0"/>
              </a:rPr>
              <a:t>phổ</a:t>
            </a:r>
            <a:r>
              <a:rPr lang="en-US" altLang="id-ID" sz="3200" b="1" dirty="0">
                <a:solidFill>
                  <a:srgbClr val="FF0000"/>
                </a:solidFill>
                <a:latin typeface="Times New Roman" pitchFamily="18" charset="0"/>
                <a:cs typeface="Times New Roman" pitchFamily="18" charset="0"/>
              </a:rPr>
              <a:t> </a:t>
            </a:r>
            <a:r>
              <a:rPr lang="en-US" altLang="id-ID" sz="3200" b="1" dirty="0" err="1">
                <a:solidFill>
                  <a:srgbClr val="FF0000"/>
                </a:solidFill>
                <a:latin typeface="Times New Roman" pitchFamily="18" charset="0"/>
                <a:cs typeface="Times New Roman" pitchFamily="18" charset="0"/>
              </a:rPr>
              <a:t>thông</a:t>
            </a:r>
            <a:endParaRPr lang="en-US" sz="3200" dirty="0">
              <a:solidFill>
                <a:srgbClr val="FF0000"/>
              </a:solidFill>
            </a:endParaRPr>
          </a:p>
        </p:txBody>
      </p:sp>
    </p:spTree>
    <p:extLst>
      <p:ext uri="{BB962C8B-B14F-4D97-AF65-F5344CB8AC3E}">
        <p14:creationId xmlns:p14="http://schemas.microsoft.com/office/powerpoint/2010/main" val="3593269575"/>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effectLst/>
                <a:latin typeface="Times New Roman" pitchFamily="18" charset="0"/>
                <a:cs typeface="Times New Roman" pitchFamily="18" charset="0"/>
              </a:rPr>
              <a:t>3.4. </a:t>
            </a:r>
            <a:r>
              <a:rPr lang="en-US" b="1" i="1" dirty="0" err="1">
                <a:effectLst/>
                <a:latin typeface="Times New Roman" pitchFamily="18" charset="0"/>
                <a:cs typeface="Times New Roman" pitchFamily="18" charset="0"/>
              </a:rPr>
              <a:t>Hoạt</a:t>
            </a:r>
            <a:r>
              <a:rPr lang="en-US" b="1" i="1" dirty="0">
                <a:effectLst/>
                <a:latin typeface="Times New Roman" pitchFamily="18" charset="0"/>
                <a:cs typeface="Times New Roman" pitchFamily="18" charset="0"/>
              </a:rPr>
              <a:t> </a:t>
            </a:r>
            <a:r>
              <a:rPr lang="en-US" b="1" i="1" dirty="0" err="1">
                <a:effectLst/>
                <a:latin typeface="Times New Roman" pitchFamily="18" charset="0"/>
                <a:cs typeface="Times New Roman" pitchFamily="18" charset="0"/>
              </a:rPr>
              <a:t>động</a:t>
            </a:r>
            <a:r>
              <a:rPr lang="en-US" b="1" i="1" dirty="0">
                <a:effectLst/>
                <a:latin typeface="Times New Roman" pitchFamily="18" charset="0"/>
                <a:cs typeface="Times New Roman" pitchFamily="18" charset="0"/>
              </a:rPr>
              <a:t> </a:t>
            </a:r>
            <a:r>
              <a:rPr lang="en-US" b="1" i="1" dirty="0" err="1">
                <a:effectLst/>
                <a:latin typeface="Times New Roman" pitchFamily="18" charset="0"/>
                <a:cs typeface="Times New Roman" pitchFamily="18" charset="0"/>
              </a:rPr>
              <a:t>vận</a:t>
            </a:r>
            <a:r>
              <a:rPr lang="en-US" b="1" i="1" dirty="0">
                <a:effectLst/>
                <a:latin typeface="Times New Roman" pitchFamily="18" charset="0"/>
                <a:cs typeface="Times New Roman" pitchFamily="18" charset="0"/>
              </a:rPr>
              <a:t> </a:t>
            </a:r>
            <a:r>
              <a:rPr lang="en-US" b="1" i="1" dirty="0" err="1">
                <a:effectLst/>
                <a:latin typeface="Times New Roman" pitchFamily="18" charset="0"/>
                <a:cs typeface="Times New Roman" pitchFamily="18" charset="0"/>
              </a:rPr>
              <a:t>dụng</a:t>
            </a:r>
            <a:r>
              <a:rPr lang="en-US" b="1" i="1" dirty="0">
                <a:effectLst/>
                <a:latin typeface="Times New Roman" pitchFamily="18" charset="0"/>
                <a:cs typeface="Times New Roman" pitchFamily="18" charset="0"/>
              </a:rPr>
              <a:t>, </a:t>
            </a:r>
            <a:r>
              <a:rPr lang="en-US" b="1" i="1" dirty="0" err="1">
                <a:effectLst/>
                <a:latin typeface="Times New Roman" pitchFamily="18" charset="0"/>
                <a:cs typeface="Times New Roman" pitchFamily="18" charset="0"/>
              </a:rPr>
              <a:t>mở</a:t>
            </a:r>
            <a:r>
              <a:rPr lang="en-US" b="1" i="1" dirty="0">
                <a:effectLst/>
                <a:latin typeface="Times New Roman" pitchFamily="18" charset="0"/>
                <a:cs typeface="Times New Roman" pitchFamily="18" charset="0"/>
              </a:rPr>
              <a:t> </a:t>
            </a:r>
            <a:r>
              <a:rPr lang="en-US" b="1" i="1" dirty="0" err="1">
                <a:effectLst/>
                <a:latin typeface="Times New Roman" pitchFamily="18" charset="0"/>
                <a:cs typeface="Times New Roman" pitchFamily="18" charset="0"/>
              </a:rPr>
              <a:t>rộng</a:t>
            </a:r>
            <a:r>
              <a:rPr lang="en-US" b="1" i="1" dirty="0" smtClean="0">
                <a:effectLst/>
                <a:latin typeface="Times New Roman" pitchFamily="18" charset="0"/>
                <a:cs typeface="Times New Roman" pitchFamily="18" charset="0"/>
              </a:rPr>
              <a:t>:</a:t>
            </a:r>
            <a:endParaRPr lang="en-US" i="1" dirty="0">
              <a:latin typeface="Times New Roman" pitchFamily="18" charset="0"/>
              <a:cs typeface="Times New Roman" pitchFamily="18" charset="0"/>
            </a:endParaRPr>
          </a:p>
        </p:txBody>
      </p:sp>
      <p:sp>
        <p:nvSpPr>
          <p:cNvPr id="3" name="Content Placeholder 2"/>
          <p:cNvSpPr>
            <a:spLocks noGrp="1"/>
          </p:cNvSpPr>
          <p:nvPr>
            <p:ph idx="1"/>
          </p:nvPr>
        </p:nvSpPr>
        <p:spPr>
          <a:xfrm>
            <a:off x="1914144" y="1447800"/>
            <a:ext cx="9997440" cy="2046027"/>
          </a:xfrm>
        </p:spPr>
        <p:txBody>
          <a:bodyPr/>
          <a:lstStyle/>
          <a:p>
            <a:pPr marL="82550" indent="0">
              <a:buNone/>
            </a:pPr>
            <a:r>
              <a:rPr lang="en-US" dirty="0" smtClean="0"/>
              <a:t>	</a:t>
            </a:r>
            <a:r>
              <a:rPr lang="en-US" sz="4000" dirty="0" err="1" smtClean="0">
                <a:latin typeface="Times New Roman" pitchFamily="18" charset="0"/>
                <a:cs typeface="Times New Roman" pitchFamily="18" charset="0"/>
              </a:rPr>
              <a:t>Hãy</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kể</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vẽ</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hoặc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viết</a:t>
            </a:r>
            <a:r>
              <a:rPr lang="en-US" sz="4000" dirty="0">
                <a:latin typeface="Times New Roman" pitchFamily="18" charset="0"/>
                <a:cs typeface="Times New Roman" pitchFamily="18" charset="0"/>
              </a:rPr>
              <a:t> </a:t>
            </a:r>
            <a:r>
              <a:rPr lang="en-US" sz="4000">
                <a:latin typeface="Times New Roman" pitchFamily="18" charset="0"/>
                <a:cs typeface="Times New Roman" pitchFamily="18" charset="0"/>
              </a:rPr>
              <a:t>3 </a:t>
            </a:r>
            <a:r>
              <a:rPr lang="en-US" sz="4000" smtClean="0">
                <a:latin typeface="Times New Roman" pitchFamily="18" charset="0"/>
                <a:cs typeface="Times New Roman" pitchFamily="18" charset="0"/>
              </a:rPr>
              <a:t>- 5 </a:t>
            </a:r>
            <a:r>
              <a:rPr lang="en-US" sz="4000" dirty="0" err="1">
                <a:latin typeface="Times New Roman" pitchFamily="18" charset="0"/>
                <a:cs typeface="Times New Roman" pitchFamily="18" charset="0"/>
              </a:rPr>
              <a:t>dòng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một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dưới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em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ấn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tượng</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nhất</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931509815"/>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Times New Roman" pitchFamily="18" charset="0"/>
                <a:cs typeface="Times New Roman" pitchFamily="18" charset="0"/>
              </a:rPr>
              <a:t>Ý </a:t>
            </a:r>
            <a:r>
              <a:rPr lang="en-US" sz="4800" dirty="0" err="1" smtClean="0">
                <a:latin typeface="Times New Roman" pitchFamily="18" charset="0"/>
                <a:cs typeface="Times New Roman" pitchFamily="18" charset="0"/>
              </a:rPr>
              <a:t>kiến</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chỉ</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đạo</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của</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Sở</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Giáo</a:t>
            </a:r>
            <a:r>
              <a:rPr lang="en-US" sz="4800" dirty="0" smtClean="0">
                <a:latin typeface="Times New Roman" pitchFamily="18" charset="0"/>
                <a:cs typeface="Times New Roman" pitchFamily="18" charset="0"/>
              </a:rPr>
              <a:t> </a:t>
            </a:r>
            <a:r>
              <a:rPr lang="en-US" sz="4800" dirty="0" err="1" smtClean="0">
                <a:latin typeface="Times New Roman" pitchFamily="18" charset="0"/>
                <a:cs typeface="Times New Roman" pitchFamily="18" charset="0"/>
              </a:rPr>
              <a:t>dục</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82550" indent="0">
              <a:buNone/>
            </a:pPr>
            <a:r>
              <a:rPr lang="en-US" dirty="0" smtClean="0"/>
              <a:t>	</a:t>
            </a:r>
            <a:r>
              <a:rPr lang="en-US" sz="4800" dirty="0" err="1" smtClean="0">
                <a:solidFill>
                  <a:schemeClr val="accent3">
                    <a:lumMod val="50000"/>
                  </a:schemeClr>
                </a:solidFill>
                <a:latin typeface="Times New Roman" pitchFamily="18" charset="0"/>
                <a:cs typeface="Times New Roman" pitchFamily="18" charset="0"/>
              </a:rPr>
              <a:t>Mỗi</a:t>
            </a:r>
            <a:r>
              <a:rPr lang="en-US" sz="4800" dirty="0" smtClean="0">
                <a:solidFill>
                  <a:schemeClr val="accent3">
                    <a:lumMod val="50000"/>
                  </a:schemeClr>
                </a:solidFill>
                <a:latin typeface="Times New Roman" pitchFamily="18" charset="0"/>
                <a:cs typeface="Times New Roman" pitchFamily="18" charset="0"/>
              </a:rPr>
              <a:t> </a:t>
            </a:r>
            <a:r>
              <a:rPr lang="en-US" sz="4800" dirty="0" err="1" smtClean="0">
                <a:solidFill>
                  <a:schemeClr val="accent3">
                    <a:lumMod val="50000"/>
                  </a:schemeClr>
                </a:solidFill>
                <a:latin typeface="Times New Roman" pitchFamily="18" charset="0"/>
                <a:cs typeface="Times New Roman" pitchFamily="18" charset="0"/>
              </a:rPr>
              <a:t>tháng</a:t>
            </a:r>
            <a:r>
              <a:rPr lang="en-US" sz="4800" dirty="0" smtClean="0">
                <a:solidFill>
                  <a:schemeClr val="accent3">
                    <a:lumMod val="50000"/>
                  </a:schemeClr>
                </a:solidFill>
                <a:latin typeface="Times New Roman" pitchFamily="18" charset="0"/>
                <a:cs typeface="Times New Roman" pitchFamily="18" charset="0"/>
              </a:rPr>
              <a:t>,  </a:t>
            </a:r>
            <a:r>
              <a:rPr lang="en-US" sz="4800" dirty="0" err="1" smtClean="0">
                <a:solidFill>
                  <a:schemeClr val="accent3">
                    <a:lumMod val="50000"/>
                  </a:schemeClr>
                </a:solidFill>
                <a:latin typeface="Times New Roman" pitchFamily="18" charset="0"/>
                <a:cs typeface="Times New Roman" pitchFamily="18" charset="0"/>
              </a:rPr>
              <a:t>giáo</a:t>
            </a:r>
            <a:r>
              <a:rPr lang="en-US" sz="4800" dirty="0" smtClean="0">
                <a:solidFill>
                  <a:schemeClr val="accent3">
                    <a:lumMod val="50000"/>
                  </a:schemeClr>
                </a:solidFill>
                <a:latin typeface="Times New Roman" pitchFamily="18" charset="0"/>
                <a:cs typeface="Times New Roman" pitchFamily="18" charset="0"/>
              </a:rPr>
              <a:t> </a:t>
            </a:r>
            <a:r>
              <a:rPr lang="en-US" sz="4800" dirty="0" err="1" smtClean="0">
                <a:solidFill>
                  <a:schemeClr val="accent3">
                    <a:lumMod val="50000"/>
                  </a:schemeClr>
                </a:solidFill>
                <a:latin typeface="Times New Roman" pitchFamily="18" charset="0"/>
                <a:cs typeface="Times New Roman" pitchFamily="18" charset="0"/>
              </a:rPr>
              <a:t>viên</a:t>
            </a:r>
            <a:r>
              <a:rPr lang="en-US" sz="4800" dirty="0" smtClean="0">
                <a:solidFill>
                  <a:schemeClr val="accent3">
                    <a:lumMod val="50000"/>
                  </a:schemeClr>
                </a:solidFill>
                <a:latin typeface="Times New Roman" pitchFamily="18" charset="0"/>
                <a:cs typeface="Times New Roman" pitchFamily="18" charset="0"/>
              </a:rPr>
              <a:t> </a:t>
            </a:r>
            <a:r>
              <a:rPr lang="en-US" sz="4800" dirty="0" err="1" smtClean="0">
                <a:solidFill>
                  <a:schemeClr val="accent3">
                    <a:lumMod val="50000"/>
                  </a:schemeClr>
                </a:solidFill>
                <a:latin typeface="Times New Roman" pitchFamily="18" charset="0"/>
                <a:cs typeface="Times New Roman" pitchFamily="18" charset="0"/>
              </a:rPr>
              <a:t>khối</a:t>
            </a:r>
            <a:r>
              <a:rPr lang="en-US" sz="4800" dirty="0" smtClean="0">
                <a:solidFill>
                  <a:schemeClr val="accent3">
                    <a:lumMod val="50000"/>
                  </a:schemeClr>
                </a:solidFill>
                <a:latin typeface="Times New Roman" pitchFamily="18" charset="0"/>
                <a:cs typeface="Times New Roman" pitchFamily="18" charset="0"/>
              </a:rPr>
              <a:t> 4, 5 </a:t>
            </a:r>
            <a:r>
              <a:rPr lang="en-US" sz="4800" dirty="0" err="1" smtClean="0">
                <a:solidFill>
                  <a:schemeClr val="accent3">
                    <a:lumMod val="50000"/>
                  </a:schemeClr>
                </a:solidFill>
                <a:latin typeface="Times New Roman" pitchFamily="18" charset="0"/>
                <a:cs typeface="Times New Roman" pitchFamily="18" charset="0"/>
              </a:rPr>
              <a:t>thiết</a:t>
            </a:r>
            <a:r>
              <a:rPr lang="en-US" sz="4800" dirty="0" smtClean="0">
                <a:solidFill>
                  <a:schemeClr val="accent3">
                    <a:lumMod val="50000"/>
                  </a:schemeClr>
                </a:solidFill>
                <a:latin typeface="Times New Roman" pitchFamily="18" charset="0"/>
                <a:cs typeface="Times New Roman" pitchFamily="18" charset="0"/>
              </a:rPr>
              <a:t> </a:t>
            </a:r>
            <a:r>
              <a:rPr lang="en-US" sz="4800" dirty="0" err="1" smtClean="0">
                <a:solidFill>
                  <a:schemeClr val="accent3">
                    <a:lumMod val="50000"/>
                  </a:schemeClr>
                </a:solidFill>
                <a:latin typeface="Times New Roman" pitchFamily="18" charset="0"/>
                <a:cs typeface="Times New Roman" pitchFamily="18" charset="0"/>
              </a:rPr>
              <a:t>kế</a:t>
            </a:r>
            <a:r>
              <a:rPr lang="en-US" sz="4800" dirty="0" smtClean="0">
                <a:solidFill>
                  <a:schemeClr val="accent3">
                    <a:lumMod val="50000"/>
                  </a:schemeClr>
                </a:solidFill>
                <a:latin typeface="Times New Roman" pitchFamily="18" charset="0"/>
                <a:cs typeface="Times New Roman" pitchFamily="18" charset="0"/>
              </a:rPr>
              <a:t> 02 </a:t>
            </a:r>
            <a:r>
              <a:rPr lang="en-US" sz="4800" dirty="0" err="1" smtClean="0">
                <a:solidFill>
                  <a:schemeClr val="accent3">
                    <a:lumMod val="50000"/>
                  </a:schemeClr>
                </a:solidFill>
                <a:latin typeface="Times New Roman" pitchFamily="18" charset="0"/>
                <a:cs typeface="Times New Roman" pitchFamily="18" charset="0"/>
              </a:rPr>
              <a:t>giáo</a:t>
            </a:r>
            <a:r>
              <a:rPr lang="en-US" sz="4800" dirty="0" smtClean="0">
                <a:solidFill>
                  <a:schemeClr val="accent3">
                    <a:lumMod val="50000"/>
                  </a:schemeClr>
                </a:solidFill>
                <a:latin typeface="Times New Roman" pitchFamily="18" charset="0"/>
                <a:cs typeface="Times New Roman" pitchFamily="18" charset="0"/>
              </a:rPr>
              <a:t> </a:t>
            </a:r>
            <a:r>
              <a:rPr lang="en-US" sz="4800" dirty="0" err="1" smtClean="0">
                <a:solidFill>
                  <a:schemeClr val="accent3">
                    <a:lumMod val="50000"/>
                  </a:schemeClr>
                </a:solidFill>
                <a:latin typeface="Times New Roman" pitchFamily="18" charset="0"/>
                <a:cs typeface="Times New Roman" pitchFamily="18" charset="0"/>
              </a:rPr>
              <a:t>án</a:t>
            </a:r>
            <a:r>
              <a:rPr lang="en-US" sz="4800" dirty="0" smtClean="0">
                <a:solidFill>
                  <a:schemeClr val="accent3">
                    <a:lumMod val="50000"/>
                  </a:schemeClr>
                </a:solidFill>
                <a:latin typeface="Times New Roman" pitchFamily="18" charset="0"/>
                <a:cs typeface="Times New Roman" pitchFamily="18" charset="0"/>
              </a:rPr>
              <a:t> </a:t>
            </a:r>
            <a:r>
              <a:rPr lang="en-US" sz="4800" dirty="0" err="1" smtClean="0">
                <a:solidFill>
                  <a:schemeClr val="accent3">
                    <a:lumMod val="50000"/>
                  </a:schemeClr>
                </a:solidFill>
                <a:latin typeface="Times New Roman" pitchFamily="18" charset="0"/>
                <a:cs typeface="Times New Roman" pitchFamily="18" charset="0"/>
              </a:rPr>
              <a:t>Lịch</a:t>
            </a:r>
            <a:r>
              <a:rPr lang="en-US" sz="4800" dirty="0" smtClean="0">
                <a:solidFill>
                  <a:schemeClr val="accent3">
                    <a:lumMod val="50000"/>
                  </a:schemeClr>
                </a:solidFill>
                <a:latin typeface="Times New Roman" pitchFamily="18" charset="0"/>
                <a:cs typeface="Times New Roman" pitchFamily="18" charset="0"/>
              </a:rPr>
              <a:t> </a:t>
            </a:r>
            <a:r>
              <a:rPr lang="en-US" sz="4800" dirty="0" err="1" smtClean="0">
                <a:solidFill>
                  <a:schemeClr val="accent3">
                    <a:lumMod val="50000"/>
                  </a:schemeClr>
                </a:solidFill>
                <a:latin typeface="Times New Roman" pitchFamily="18" charset="0"/>
                <a:cs typeface="Times New Roman" pitchFamily="18" charset="0"/>
              </a:rPr>
              <a:t>sử</a:t>
            </a:r>
            <a:r>
              <a:rPr lang="en-US" sz="4800" dirty="0" smtClean="0">
                <a:solidFill>
                  <a:schemeClr val="accent3">
                    <a:lumMod val="50000"/>
                  </a:schemeClr>
                </a:solidFill>
                <a:latin typeface="Times New Roman" pitchFamily="18" charset="0"/>
                <a:cs typeface="Times New Roman" pitchFamily="18" charset="0"/>
              </a:rPr>
              <a:t> </a:t>
            </a:r>
            <a:r>
              <a:rPr lang="en-US" sz="4800" dirty="0" err="1" smtClean="0">
                <a:solidFill>
                  <a:schemeClr val="accent3">
                    <a:lumMod val="50000"/>
                  </a:schemeClr>
                </a:solidFill>
                <a:latin typeface="Times New Roman" pitchFamily="18" charset="0"/>
                <a:cs typeface="Times New Roman" pitchFamily="18" charset="0"/>
              </a:rPr>
              <a:t>theo</a:t>
            </a:r>
            <a:r>
              <a:rPr lang="en-US" sz="4800" dirty="0" smtClean="0">
                <a:solidFill>
                  <a:schemeClr val="accent3">
                    <a:lumMod val="50000"/>
                  </a:schemeClr>
                </a:solidFill>
                <a:latin typeface="Times New Roman" pitchFamily="18" charset="0"/>
                <a:cs typeface="Times New Roman" pitchFamily="18" charset="0"/>
              </a:rPr>
              <a:t> </a:t>
            </a:r>
            <a:r>
              <a:rPr lang="en-US" sz="4800" dirty="0" err="1" smtClean="0">
                <a:solidFill>
                  <a:schemeClr val="accent3">
                    <a:lumMod val="50000"/>
                  </a:schemeClr>
                </a:solidFill>
                <a:latin typeface="Times New Roman" pitchFamily="18" charset="0"/>
                <a:cs typeface="Times New Roman" pitchFamily="18" charset="0"/>
              </a:rPr>
              <a:t>hướng</a:t>
            </a:r>
            <a:r>
              <a:rPr lang="en-US" sz="4800" dirty="0" smtClean="0">
                <a:solidFill>
                  <a:schemeClr val="accent3">
                    <a:lumMod val="50000"/>
                  </a:schemeClr>
                </a:solidFill>
                <a:latin typeface="Times New Roman" pitchFamily="18" charset="0"/>
                <a:cs typeface="Times New Roman" pitchFamily="18" charset="0"/>
              </a:rPr>
              <a:t> </a:t>
            </a:r>
            <a:r>
              <a:rPr lang="en-US" sz="4800" dirty="0" err="1" smtClean="0">
                <a:solidFill>
                  <a:schemeClr val="accent3">
                    <a:lumMod val="50000"/>
                  </a:schemeClr>
                </a:solidFill>
                <a:latin typeface="Times New Roman" pitchFamily="18" charset="0"/>
                <a:cs typeface="Times New Roman" pitchFamily="18" charset="0"/>
              </a:rPr>
              <a:t>phát</a:t>
            </a:r>
            <a:r>
              <a:rPr lang="en-US" sz="4800" dirty="0" smtClean="0">
                <a:solidFill>
                  <a:schemeClr val="accent3">
                    <a:lumMod val="50000"/>
                  </a:schemeClr>
                </a:solidFill>
                <a:latin typeface="Times New Roman" pitchFamily="18" charset="0"/>
                <a:cs typeface="Times New Roman" pitchFamily="18" charset="0"/>
              </a:rPr>
              <a:t> </a:t>
            </a:r>
            <a:r>
              <a:rPr lang="en-US" sz="4800" dirty="0" err="1" smtClean="0">
                <a:solidFill>
                  <a:schemeClr val="accent3">
                    <a:lumMod val="50000"/>
                  </a:schemeClr>
                </a:solidFill>
                <a:latin typeface="Times New Roman" pitchFamily="18" charset="0"/>
                <a:cs typeface="Times New Roman" pitchFamily="18" charset="0"/>
              </a:rPr>
              <a:t>triển</a:t>
            </a:r>
            <a:r>
              <a:rPr lang="en-US" sz="4800" dirty="0" smtClean="0">
                <a:solidFill>
                  <a:schemeClr val="accent3">
                    <a:lumMod val="50000"/>
                  </a:schemeClr>
                </a:solidFill>
                <a:latin typeface="Times New Roman" pitchFamily="18" charset="0"/>
                <a:cs typeface="Times New Roman" pitchFamily="18" charset="0"/>
              </a:rPr>
              <a:t> </a:t>
            </a:r>
            <a:r>
              <a:rPr lang="en-US" sz="4800" dirty="0" err="1" smtClean="0">
                <a:solidFill>
                  <a:schemeClr val="accent3">
                    <a:lumMod val="50000"/>
                  </a:schemeClr>
                </a:solidFill>
                <a:latin typeface="Times New Roman" pitchFamily="18" charset="0"/>
                <a:cs typeface="Times New Roman" pitchFamily="18" charset="0"/>
              </a:rPr>
              <a:t>năng</a:t>
            </a:r>
            <a:r>
              <a:rPr lang="en-US" sz="4800" dirty="0" smtClean="0">
                <a:solidFill>
                  <a:schemeClr val="accent3">
                    <a:lumMod val="50000"/>
                  </a:schemeClr>
                </a:solidFill>
                <a:latin typeface="Times New Roman" pitchFamily="18" charset="0"/>
                <a:cs typeface="Times New Roman" pitchFamily="18" charset="0"/>
              </a:rPr>
              <a:t> </a:t>
            </a:r>
            <a:r>
              <a:rPr lang="en-US" sz="4800" dirty="0" err="1" smtClean="0">
                <a:solidFill>
                  <a:schemeClr val="accent3">
                    <a:lumMod val="50000"/>
                  </a:schemeClr>
                </a:solidFill>
                <a:latin typeface="Times New Roman" pitchFamily="18" charset="0"/>
                <a:cs typeface="Times New Roman" pitchFamily="18" charset="0"/>
              </a:rPr>
              <a:t>lực</a:t>
            </a:r>
            <a:r>
              <a:rPr lang="en-US" sz="4800" dirty="0" smtClean="0">
                <a:solidFill>
                  <a:schemeClr val="accent3">
                    <a:lumMod val="50000"/>
                  </a:schemeClr>
                </a:solidFill>
                <a:latin typeface="Times New Roman" pitchFamily="18" charset="0"/>
                <a:cs typeface="Times New Roman" pitchFamily="18" charset="0"/>
              </a:rPr>
              <a:t> </a:t>
            </a:r>
            <a:r>
              <a:rPr lang="en-US" sz="4800" dirty="0" err="1" smtClean="0">
                <a:solidFill>
                  <a:schemeClr val="accent3">
                    <a:lumMod val="50000"/>
                  </a:schemeClr>
                </a:solidFill>
                <a:latin typeface="Times New Roman" pitchFamily="18" charset="0"/>
                <a:cs typeface="Times New Roman" pitchFamily="18" charset="0"/>
              </a:rPr>
              <a:t>học</a:t>
            </a:r>
            <a:r>
              <a:rPr lang="en-US" sz="4800" dirty="0" smtClean="0">
                <a:solidFill>
                  <a:schemeClr val="accent3">
                    <a:lumMod val="50000"/>
                  </a:schemeClr>
                </a:solidFill>
                <a:latin typeface="Times New Roman" pitchFamily="18" charset="0"/>
                <a:cs typeface="Times New Roman" pitchFamily="18" charset="0"/>
              </a:rPr>
              <a:t> </a:t>
            </a:r>
            <a:r>
              <a:rPr lang="en-US" sz="4800" dirty="0" err="1" smtClean="0">
                <a:solidFill>
                  <a:schemeClr val="accent3">
                    <a:lumMod val="50000"/>
                  </a:schemeClr>
                </a:solidFill>
                <a:latin typeface="Times New Roman" pitchFamily="18" charset="0"/>
                <a:cs typeface="Times New Roman" pitchFamily="18" charset="0"/>
              </a:rPr>
              <a:t>sinh</a:t>
            </a:r>
            <a:r>
              <a:rPr lang="en-US" sz="4800" dirty="0" smtClean="0">
                <a:solidFill>
                  <a:schemeClr val="accent3">
                    <a:lumMod val="50000"/>
                  </a:schemeClr>
                </a:solidFill>
                <a:latin typeface="Times New Roman" pitchFamily="18" charset="0"/>
                <a:cs typeface="Times New Roman" pitchFamily="18" charset="0"/>
              </a:rPr>
              <a:t>. </a:t>
            </a:r>
            <a:endParaRPr lang="en-US" sz="4800"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855092905"/>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0766" y="3352801"/>
            <a:ext cx="10676586" cy="3048001"/>
          </a:xfrm>
        </p:spPr>
        <p:txBody>
          <a:bodyPr>
            <a:normAutofit/>
          </a:bodyPr>
          <a:lstStyle/>
          <a:p>
            <a:pPr algn="ctr"/>
            <a:r>
              <a:rPr lang="en-US" sz="4900" b="1" i="1" dirty="0" smtClean="0">
                <a:solidFill>
                  <a:srgbClr val="FF33CC"/>
                </a:solidFill>
                <a:effectLst>
                  <a:outerShdw blurRad="38100" dist="38100" dir="2700000" algn="tl">
                    <a:srgbClr val="000000">
                      <a:alpha val="43137"/>
                    </a:srgbClr>
                  </a:outerShdw>
                </a:effectLst>
              </a:rPr>
              <a:t>KÍNH CHÚC </a:t>
            </a:r>
            <a:br>
              <a:rPr lang="en-US" sz="4900" b="1" i="1" dirty="0" smtClean="0">
                <a:solidFill>
                  <a:srgbClr val="FF33CC"/>
                </a:solidFill>
                <a:effectLst>
                  <a:outerShdw blurRad="38100" dist="38100" dir="2700000" algn="tl">
                    <a:srgbClr val="000000">
                      <a:alpha val="43137"/>
                    </a:srgbClr>
                  </a:outerShdw>
                </a:effectLst>
              </a:rPr>
            </a:br>
            <a:r>
              <a:rPr lang="en-US" sz="4900" b="1" i="1" dirty="0" smtClean="0">
                <a:solidFill>
                  <a:srgbClr val="FF33CC"/>
                </a:solidFill>
                <a:effectLst>
                  <a:outerShdw blurRad="38100" dist="38100" dir="2700000" algn="tl">
                    <a:srgbClr val="000000">
                      <a:alpha val="43137"/>
                    </a:srgbClr>
                  </a:outerShdw>
                </a:effectLst>
              </a:rPr>
              <a:t>QUÝ THẦY CÔ NHIỀU SỨC KHOẺ, THÀNH CÔNG</a:t>
            </a:r>
            <a:endParaRPr lang="en-US" sz="4900" i="1" dirty="0">
              <a:solidFill>
                <a:srgbClr val="FF33CC"/>
              </a:solidFill>
              <a:effectLst>
                <a:outerShdw blurRad="38100" dist="38100" dir="2700000" algn="tl">
                  <a:srgbClr val="000000">
                    <a:alpha val="43137"/>
                  </a:srgbClr>
                </a:outerShdw>
              </a:effectLst>
            </a:endParaRPr>
          </a:p>
        </p:txBody>
      </p:sp>
      <p:pic>
        <p:nvPicPr>
          <p:cNvPr id="3078" name="Picture 6" descr="D:\HA NGA\STUDIES\hanga\hình động\hover.gif"/>
          <p:cNvPicPr>
            <a:picLocks noChangeAspect="1" noChangeArrowheads="1" noCrop="1"/>
          </p:cNvPicPr>
          <p:nvPr/>
        </p:nvPicPr>
        <p:blipFill>
          <a:blip r:embed="rId2" cstate="print"/>
          <a:srcRect/>
          <a:stretch>
            <a:fillRect/>
          </a:stretch>
        </p:blipFill>
        <p:spPr bwMode="auto">
          <a:xfrm>
            <a:off x="6604000" y="685800"/>
            <a:ext cx="1016000" cy="762000"/>
          </a:xfrm>
          <a:prstGeom prst="rect">
            <a:avLst/>
          </a:prstGeom>
          <a:noFill/>
        </p:spPr>
      </p:pic>
      <p:pic>
        <p:nvPicPr>
          <p:cNvPr id="3079" name="Picture 7" descr="D:\HA NGA\STUDIES\hanga\hình động\hover.gif"/>
          <p:cNvPicPr>
            <a:picLocks noChangeAspect="1" noChangeArrowheads="1" noCrop="1"/>
          </p:cNvPicPr>
          <p:nvPr/>
        </p:nvPicPr>
        <p:blipFill>
          <a:blip r:embed="rId2" cstate="print"/>
          <a:srcRect/>
          <a:stretch>
            <a:fillRect/>
          </a:stretch>
        </p:blipFill>
        <p:spPr bwMode="auto">
          <a:xfrm>
            <a:off x="6096000" y="838200"/>
            <a:ext cx="1016000" cy="762000"/>
          </a:xfrm>
          <a:prstGeom prst="rect">
            <a:avLst/>
          </a:prstGeom>
          <a:noFill/>
        </p:spPr>
      </p:pic>
      <p:pic>
        <p:nvPicPr>
          <p:cNvPr id="3080" name="Picture 8" descr="D:\HA NGA\STUDIES\hanga\hình động\hover.gif"/>
          <p:cNvPicPr>
            <a:picLocks noChangeAspect="1" noChangeArrowheads="1" noCrop="1"/>
          </p:cNvPicPr>
          <p:nvPr/>
        </p:nvPicPr>
        <p:blipFill>
          <a:blip r:embed="rId2" cstate="print"/>
          <a:srcRect/>
          <a:stretch>
            <a:fillRect/>
          </a:stretch>
        </p:blipFill>
        <p:spPr bwMode="auto">
          <a:xfrm>
            <a:off x="5994400" y="1524000"/>
            <a:ext cx="1016000" cy="762000"/>
          </a:xfrm>
          <a:prstGeom prst="rect">
            <a:avLst/>
          </a:prstGeom>
          <a:noFill/>
        </p:spPr>
      </p:pic>
      <p:pic>
        <p:nvPicPr>
          <p:cNvPr id="3081" name="Picture 9" descr="D:\HA NGA\STUDIES\hanga\hình động\hover.gif"/>
          <p:cNvPicPr>
            <a:picLocks noChangeAspect="1" noChangeArrowheads="1" noCrop="1"/>
          </p:cNvPicPr>
          <p:nvPr/>
        </p:nvPicPr>
        <p:blipFill>
          <a:blip r:embed="rId2" cstate="print"/>
          <a:srcRect/>
          <a:stretch>
            <a:fillRect/>
          </a:stretch>
        </p:blipFill>
        <p:spPr bwMode="auto">
          <a:xfrm>
            <a:off x="7213600" y="1371600"/>
            <a:ext cx="1016000" cy="762000"/>
          </a:xfrm>
          <a:prstGeom prst="rect">
            <a:avLst/>
          </a:prstGeom>
          <a:noFill/>
        </p:spPr>
      </p:pic>
      <p:pic>
        <p:nvPicPr>
          <p:cNvPr id="3082" name="Picture 10" descr="D:\HA NGA\STUDIES\hanga\hình động\hover.gif"/>
          <p:cNvPicPr>
            <a:picLocks noChangeAspect="1" noChangeArrowheads="1" noCrop="1"/>
          </p:cNvPicPr>
          <p:nvPr/>
        </p:nvPicPr>
        <p:blipFill>
          <a:blip r:embed="rId2" cstate="print"/>
          <a:srcRect/>
          <a:stretch>
            <a:fillRect/>
          </a:stretch>
        </p:blipFill>
        <p:spPr bwMode="auto">
          <a:xfrm>
            <a:off x="8128000" y="1143000"/>
            <a:ext cx="1016000" cy="762000"/>
          </a:xfrm>
          <a:prstGeom prst="rect">
            <a:avLst/>
          </a:prstGeom>
          <a:noFill/>
        </p:spPr>
      </p:pic>
      <p:pic>
        <p:nvPicPr>
          <p:cNvPr id="3083" name="Picture 11" descr="D:\HA NGA\STUDIES\hanga\hình động\hover.gif"/>
          <p:cNvPicPr>
            <a:picLocks noChangeAspect="1" noChangeArrowheads="1" noCrop="1"/>
          </p:cNvPicPr>
          <p:nvPr/>
        </p:nvPicPr>
        <p:blipFill>
          <a:blip r:embed="rId2" cstate="print"/>
          <a:srcRect/>
          <a:stretch>
            <a:fillRect/>
          </a:stretch>
        </p:blipFill>
        <p:spPr bwMode="auto">
          <a:xfrm>
            <a:off x="9042400" y="914400"/>
            <a:ext cx="1016000" cy="762000"/>
          </a:xfrm>
          <a:prstGeom prst="rect">
            <a:avLst/>
          </a:prstGeom>
          <a:noFill/>
        </p:spPr>
      </p:pic>
      <p:pic>
        <p:nvPicPr>
          <p:cNvPr id="3084" name="Picture 12" descr="D:\HA NGA\STUDIES\hanga\hình động\hover.gif"/>
          <p:cNvPicPr>
            <a:picLocks noChangeAspect="1" noChangeArrowheads="1" noCrop="1"/>
          </p:cNvPicPr>
          <p:nvPr/>
        </p:nvPicPr>
        <p:blipFill>
          <a:blip r:embed="rId2" cstate="print"/>
          <a:srcRect/>
          <a:stretch>
            <a:fillRect/>
          </a:stretch>
        </p:blipFill>
        <p:spPr bwMode="auto">
          <a:xfrm>
            <a:off x="9652000" y="609600"/>
            <a:ext cx="1016000" cy="762000"/>
          </a:xfrm>
          <a:prstGeom prst="rect">
            <a:avLst/>
          </a:prstGeom>
          <a:noFill/>
        </p:spPr>
      </p:pic>
      <p:pic>
        <p:nvPicPr>
          <p:cNvPr id="3085" name="Picture 13" descr="D:\HA NGA\STUDIES\hanga\hình động\hover.gif"/>
          <p:cNvPicPr>
            <a:picLocks noChangeAspect="1" noChangeArrowheads="1" noCrop="1"/>
          </p:cNvPicPr>
          <p:nvPr/>
        </p:nvPicPr>
        <p:blipFill>
          <a:blip r:embed="rId2" cstate="print"/>
          <a:srcRect/>
          <a:stretch>
            <a:fillRect/>
          </a:stretch>
        </p:blipFill>
        <p:spPr bwMode="auto">
          <a:xfrm>
            <a:off x="10261600" y="762000"/>
            <a:ext cx="1016000" cy="762000"/>
          </a:xfrm>
          <a:prstGeom prst="rect">
            <a:avLst/>
          </a:prstGeom>
          <a:noFill/>
        </p:spPr>
      </p:pic>
      <p:pic>
        <p:nvPicPr>
          <p:cNvPr id="3086" name="Picture 14" descr="D:\HA NGA\STUDIES\hanga\hình động\hover.gif"/>
          <p:cNvPicPr>
            <a:picLocks noChangeAspect="1" noChangeArrowheads="1" noCrop="1"/>
          </p:cNvPicPr>
          <p:nvPr/>
        </p:nvPicPr>
        <p:blipFill>
          <a:blip r:embed="rId2" cstate="print"/>
          <a:srcRect/>
          <a:stretch>
            <a:fillRect/>
          </a:stretch>
        </p:blipFill>
        <p:spPr bwMode="auto">
          <a:xfrm>
            <a:off x="10261600" y="1447800"/>
            <a:ext cx="1016000" cy="762000"/>
          </a:xfrm>
          <a:prstGeom prst="rect">
            <a:avLst/>
          </a:prstGeom>
          <a:noFill/>
        </p:spPr>
      </p:pic>
      <p:pic>
        <p:nvPicPr>
          <p:cNvPr id="3087" name="Picture 15" descr="D:\HA NGA\STUDIES\hanga\hình động\hover.gif"/>
          <p:cNvPicPr>
            <a:picLocks noChangeAspect="1" noChangeArrowheads="1" noCrop="1"/>
          </p:cNvPicPr>
          <p:nvPr/>
        </p:nvPicPr>
        <p:blipFill>
          <a:blip r:embed="rId2" cstate="print"/>
          <a:srcRect/>
          <a:stretch>
            <a:fillRect/>
          </a:stretch>
        </p:blipFill>
        <p:spPr bwMode="auto">
          <a:xfrm>
            <a:off x="9144000" y="1676400"/>
            <a:ext cx="1016000" cy="762000"/>
          </a:xfrm>
          <a:prstGeom prst="rect">
            <a:avLst/>
          </a:prstGeom>
          <a:noFill/>
        </p:spPr>
      </p:pic>
      <p:pic>
        <p:nvPicPr>
          <p:cNvPr id="3088" name="Picture 16" descr="D:\HA NGA\STUDIES\hanga\hình động\hover.gif"/>
          <p:cNvPicPr>
            <a:picLocks noChangeAspect="1" noChangeArrowheads="1" noCrop="1"/>
          </p:cNvPicPr>
          <p:nvPr/>
        </p:nvPicPr>
        <p:blipFill>
          <a:blip r:embed="rId2" cstate="print"/>
          <a:srcRect/>
          <a:stretch>
            <a:fillRect/>
          </a:stretch>
        </p:blipFill>
        <p:spPr bwMode="auto">
          <a:xfrm>
            <a:off x="8128000" y="1981200"/>
            <a:ext cx="1016000" cy="762000"/>
          </a:xfrm>
          <a:prstGeom prst="rect">
            <a:avLst/>
          </a:prstGeom>
          <a:noFill/>
        </p:spPr>
      </p:pic>
      <p:pic>
        <p:nvPicPr>
          <p:cNvPr id="3089" name="Picture 17" descr="D:\HA NGA\STUDIES\hanga\hình động\hover.gif"/>
          <p:cNvPicPr>
            <a:picLocks noChangeAspect="1" noChangeArrowheads="1" noCrop="1"/>
          </p:cNvPicPr>
          <p:nvPr/>
        </p:nvPicPr>
        <p:blipFill>
          <a:blip r:embed="rId2" cstate="print"/>
          <a:srcRect/>
          <a:stretch>
            <a:fillRect/>
          </a:stretch>
        </p:blipFill>
        <p:spPr bwMode="auto">
          <a:xfrm>
            <a:off x="7010400" y="2286000"/>
            <a:ext cx="1016000" cy="762000"/>
          </a:xfrm>
          <a:prstGeom prst="rect">
            <a:avLst/>
          </a:prstGeom>
          <a:noFill/>
        </p:spPr>
      </p:pic>
      <p:pic>
        <p:nvPicPr>
          <p:cNvPr id="3090" name="Picture 18" descr="D:\HA NGA\STUDIES\hanga\hình động\hover.gif"/>
          <p:cNvPicPr>
            <a:picLocks noChangeAspect="1" noChangeArrowheads="1" noCrop="1"/>
          </p:cNvPicPr>
          <p:nvPr/>
        </p:nvPicPr>
        <p:blipFill>
          <a:blip r:embed="rId2" cstate="print"/>
          <a:srcRect/>
          <a:stretch>
            <a:fillRect/>
          </a:stretch>
        </p:blipFill>
        <p:spPr bwMode="auto">
          <a:xfrm>
            <a:off x="6400800" y="2133600"/>
            <a:ext cx="1016000" cy="762000"/>
          </a:xfrm>
          <a:prstGeom prst="rect">
            <a:avLst/>
          </a:prstGeom>
          <a:noFill/>
        </p:spPr>
      </p:pic>
      <p:pic>
        <p:nvPicPr>
          <p:cNvPr id="3091" name="Picture 19" descr="D:\HA NGA\STUDIES\hanga\hình động\hover.gif"/>
          <p:cNvPicPr>
            <a:picLocks noChangeAspect="1" noChangeArrowheads="1" noCrop="1"/>
          </p:cNvPicPr>
          <p:nvPr/>
        </p:nvPicPr>
        <p:blipFill>
          <a:blip r:embed="rId2" cstate="print"/>
          <a:srcRect/>
          <a:stretch>
            <a:fillRect/>
          </a:stretch>
        </p:blipFill>
        <p:spPr bwMode="auto">
          <a:xfrm>
            <a:off x="9652000" y="2286000"/>
            <a:ext cx="1016000" cy="762000"/>
          </a:xfrm>
          <a:prstGeom prst="rect">
            <a:avLst/>
          </a:prstGeom>
          <a:noFill/>
        </p:spPr>
      </p:pic>
      <p:pic>
        <p:nvPicPr>
          <p:cNvPr id="3092" name="Picture 20" descr="D:\HA NGA\STUDIES\hanga\hình động\hover.gif"/>
          <p:cNvPicPr>
            <a:picLocks noChangeAspect="1" noChangeArrowheads="1" noCrop="1"/>
          </p:cNvPicPr>
          <p:nvPr/>
        </p:nvPicPr>
        <p:blipFill>
          <a:blip r:embed="rId2" cstate="print"/>
          <a:srcRect/>
          <a:stretch>
            <a:fillRect/>
          </a:stretch>
        </p:blipFill>
        <p:spPr bwMode="auto">
          <a:xfrm>
            <a:off x="8737600" y="2667000"/>
            <a:ext cx="1016000" cy="762000"/>
          </a:xfrm>
          <a:prstGeom prst="rect">
            <a:avLst/>
          </a:prstGeom>
          <a:noFill/>
        </p:spPr>
      </p:pic>
      <p:pic>
        <p:nvPicPr>
          <p:cNvPr id="3093" name="Picture 21" descr="D:\HA NGA\STUDIES\hanga\hình động\hover.gif"/>
          <p:cNvPicPr>
            <a:picLocks noChangeAspect="1" noChangeArrowheads="1" noCrop="1"/>
          </p:cNvPicPr>
          <p:nvPr/>
        </p:nvPicPr>
        <p:blipFill>
          <a:blip r:embed="rId2" cstate="print"/>
          <a:srcRect/>
          <a:stretch>
            <a:fillRect/>
          </a:stretch>
        </p:blipFill>
        <p:spPr bwMode="auto">
          <a:xfrm>
            <a:off x="7823200" y="2895600"/>
            <a:ext cx="1016000" cy="762000"/>
          </a:xfrm>
          <a:prstGeom prst="rect">
            <a:avLst/>
          </a:prstGeom>
          <a:noFill/>
        </p:spPr>
      </p:pic>
      <p:pic>
        <p:nvPicPr>
          <p:cNvPr id="3094" name="Picture 22" descr="D:\HA NGA\STUDIES\hanga\hình động\hover.gif"/>
          <p:cNvPicPr>
            <a:picLocks noChangeAspect="1" noChangeArrowheads="1" noCrop="1"/>
          </p:cNvPicPr>
          <p:nvPr/>
        </p:nvPicPr>
        <p:blipFill>
          <a:blip r:embed="rId2" cstate="print"/>
          <a:srcRect/>
          <a:stretch>
            <a:fillRect/>
          </a:stretch>
        </p:blipFill>
        <p:spPr bwMode="auto">
          <a:xfrm>
            <a:off x="7213600" y="2590800"/>
            <a:ext cx="1016000" cy="762000"/>
          </a:xfrm>
          <a:prstGeom prst="rect">
            <a:avLst/>
          </a:prstGeom>
          <a:noFill/>
        </p:spPr>
      </p:pic>
      <p:pic>
        <p:nvPicPr>
          <p:cNvPr id="25" name="Picture 2" descr="D:\HA NGA\STUDIES\hanga\hình động\b7baddi012gz9-1.gif"/>
          <p:cNvPicPr>
            <a:picLocks noChangeAspect="1" noChangeArrowheads="1" noCrop="1"/>
          </p:cNvPicPr>
          <p:nvPr/>
        </p:nvPicPr>
        <p:blipFill>
          <a:blip r:embed="rId3" cstate="print"/>
          <a:srcRect/>
          <a:stretch>
            <a:fillRect/>
          </a:stretch>
        </p:blipFill>
        <p:spPr bwMode="auto">
          <a:xfrm>
            <a:off x="0" y="0"/>
            <a:ext cx="1016000" cy="2857500"/>
          </a:xfrm>
          <a:prstGeom prst="rect">
            <a:avLst/>
          </a:prstGeom>
          <a:noFill/>
        </p:spPr>
      </p:pic>
    </p:spTree>
    <p:extLst>
      <p:ext uri="{BB962C8B-B14F-4D97-AF65-F5344CB8AC3E}">
        <p14:creationId xmlns:p14="http://schemas.microsoft.com/office/powerpoint/2010/main" val="55547817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1978" y="152400"/>
            <a:ext cx="11036822" cy="6477000"/>
          </a:xfrm>
        </p:spPr>
        <p:txBody>
          <a:bodyPr>
            <a:normAutofit fontScale="92500" lnSpcReduction="10000"/>
          </a:bodyPr>
          <a:lstStyle/>
          <a:p>
            <a:pPr>
              <a:buNone/>
            </a:pPr>
            <a:r>
              <a:rPr lang="en-US" b="1" dirty="0" smtClean="0">
                <a:solidFill>
                  <a:srgbClr val="0000FF"/>
                </a:solidFill>
                <a:latin typeface="Times New Roman" pitchFamily="18" charset="0"/>
                <a:cs typeface="Times New Roman" pitchFamily="18" charset="0"/>
              </a:rPr>
              <a:t>                                 CẤU TRÚC TÀI LIỆU</a:t>
            </a:r>
            <a:endParaRPr lang="en-US" b="1" dirty="0" smtClean="0">
              <a:latin typeface="Times New Roman" pitchFamily="18" charset="0"/>
              <a:cs typeface="Times New Roman" pitchFamily="18" charset="0"/>
            </a:endParaRPr>
          </a:p>
          <a:p>
            <a:pPr>
              <a:buNone/>
            </a:pP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Phần</a:t>
            </a:r>
            <a:r>
              <a:rPr lang="en-US" b="1" dirty="0" smtClean="0">
                <a:solidFill>
                  <a:srgbClr val="0000FF"/>
                </a:solidFill>
                <a:latin typeface="Times New Roman" pitchFamily="18" charset="0"/>
                <a:cs typeface="Times New Roman" pitchFamily="18" charset="0"/>
              </a:rPr>
              <a:t> I</a:t>
            </a:r>
          </a:p>
          <a:p>
            <a:pPr>
              <a:buNone/>
            </a:pPr>
            <a:r>
              <a:rPr lang="en-US"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thiệu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chương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giáo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dục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phổ</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thông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mới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môn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Lịch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Địa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phần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Lịch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sử</a:t>
            </a:r>
            <a:r>
              <a:rPr lang="en-US" b="1" dirty="0" smtClean="0">
                <a:latin typeface="Times New Roman" pitchFamily="18" charset="0"/>
                <a:cs typeface="Times New Roman" pitchFamily="18" charset="0"/>
              </a:rPr>
              <a:t>).</a:t>
            </a:r>
          </a:p>
          <a:p>
            <a:pPr>
              <a:buNone/>
            </a:pP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Phần</a:t>
            </a:r>
            <a:r>
              <a:rPr lang="en-US" b="1" dirty="0" smtClean="0">
                <a:solidFill>
                  <a:srgbClr val="0000FF"/>
                </a:solidFill>
                <a:latin typeface="Times New Roman" pitchFamily="18" charset="0"/>
                <a:cs typeface="Times New Roman" pitchFamily="18" charset="0"/>
              </a:rPr>
              <a:t> II</a:t>
            </a:r>
          </a:p>
          <a:p>
            <a:pPr>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Một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vấn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đề</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chung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về</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L</a:t>
            </a:r>
            <a:r>
              <a:rPr lang="en-US" b="1" dirty="0" err="1" smtClean="0">
                <a:latin typeface="Times New Roman" pitchFamily="18" charset="0"/>
                <a:cs typeface="Times New Roman" pitchFamily="18" charset="0"/>
              </a:rPr>
              <a:t>ịch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sử</a:t>
            </a:r>
            <a:r>
              <a:rPr lang="en-US" b="1" dirty="0" smtClean="0">
                <a:latin typeface="Times New Roman" pitchFamily="18" charset="0"/>
                <a:cs typeface="Times New Roman" pitchFamily="18" charset="0"/>
              </a:rPr>
              <a:t> ở </a:t>
            </a:r>
            <a:r>
              <a:rPr lang="en-US" b="1" dirty="0" err="1" smtClean="0">
                <a:latin typeface="Times New Roman" pitchFamily="18" charset="0"/>
                <a:cs typeface="Times New Roman" pitchFamily="18" charset="0"/>
              </a:rPr>
              <a:t>tiểu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theo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định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hướng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phát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triển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năng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sinh</a:t>
            </a:r>
            <a:r>
              <a:rPr lang="en-US" b="1" dirty="0" smtClean="0">
                <a:latin typeface="Times New Roman" pitchFamily="18" charset="0"/>
                <a:cs typeface="Times New Roman" pitchFamily="18" charset="0"/>
              </a:rPr>
              <a:t>.</a:t>
            </a:r>
          </a:p>
          <a:p>
            <a:pPr>
              <a:buNone/>
            </a:pP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Phần</a:t>
            </a:r>
            <a:r>
              <a:rPr lang="en-US" b="1" dirty="0" smtClean="0">
                <a:solidFill>
                  <a:srgbClr val="0000FF"/>
                </a:solidFill>
                <a:latin typeface="Times New Roman" pitchFamily="18" charset="0"/>
                <a:cs typeface="Times New Roman" pitchFamily="18" charset="0"/>
              </a:rPr>
              <a:t> III</a:t>
            </a:r>
          </a:p>
          <a:p>
            <a:pPr>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Vận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dụng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phương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pháp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thức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tổ</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chức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Lịch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sử</a:t>
            </a:r>
            <a:r>
              <a:rPr lang="en-US" b="1" dirty="0" smtClean="0">
                <a:latin typeface="Times New Roman" pitchFamily="18" charset="0"/>
                <a:cs typeface="Times New Roman" pitchFamily="18" charset="0"/>
              </a:rPr>
              <a:t> ở </a:t>
            </a:r>
            <a:r>
              <a:rPr lang="en-US" b="1" dirty="0" err="1" smtClean="0">
                <a:latin typeface="Times New Roman" pitchFamily="18" charset="0"/>
                <a:cs typeface="Times New Roman" pitchFamily="18" charset="0"/>
              </a:rPr>
              <a:t>tiểu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theo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định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hướng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phát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triển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năng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sinh</a:t>
            </a:r>
            <a:r>
              <a:rPr lang="en-US" b="1" dirty="0" smtClean="0">
                <a:latin typeface="Times New Roman" pitchFamily="18" charset="0"/>
                <a:cs typeface="Times New Roman" pitchFamily="18" charset="0"/>
              </a:rPr>
              <a:t>.</a:t>
            </a:r>
          </a:p>
          <a:p>
            <a:pPr>
              <a:buNone/>
            </a:pPr>
            <a:r>
              <a:rPr lang="en-US" b="1" dirty="0" smtClean="0">
                <a:solidFill>
                  <a:srgbClr val="0000FF"/>
                </a:solidFill>
                <a:latin typeface="Times New Roman" pitchFamily="18" charset="0"/>
                <a:cs typeface="Times New Roman" pitchFamily="18" charset="0"/>
              </a:rPr>
              <a:t>        </a:t>
            </a:r>
            <a:r>
              <a:rPr lang="en-US" b="1" dirty="0" err="1" smtClean="0">
                <a:solidFill>
                  <a:srgbClr val="0000FF"/>
                </a:solidFill>
                <a:latin typeface="Times New Roman" pitchFamily="18" charset="0"/>
                <a:cs typeface="Times New Roman" pitchFamily="18" charset="0"/>
              </a:rPr>
              <a:t>Phần</a:t>
            </a:r>
            <a:r>
              <a:rPr lang="en-US" b="1" dirty="0" smtClean="0">
                <a:solidFill>
                  <a:srgbClr val="0000FF"/>
                </a:solidFill>
                <a:latin typeface="Times New Roman" pitchFamily="18" charset="0"/>
                <a:cs typeface="Times New Roman" pitchFamily="18" charset="0"/>
              </a:rPr>
              <a:t> IV </a:t>
            </a:r>
          </a:p>
          <a:p>
            <a:pPr>
              <a:buNone/>
            </a:pP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Kiểm</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đánh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giá</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kết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quả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tập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Lịch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sử</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theo</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định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hướng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phát</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triển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năng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lực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sinh</a:t>
            </a:r>
            <a:r>
              <a:rPr lang="en-US" b="1"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8586582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71" y="0"/>
            <a:ext cx="11221329" cy="1524000"/>
          </a:xfrm>
        </p:spPr>
        <p:txBody>
          <a:bodyPr>
            <a:normAutofit fontScale="90000"/>
          </a:bodyPr>
          <a:lstStyle/>
          <a:p>
            <a:pPr algn="ctr"/>
            <a:r>
              <a:rPr lang="en-US" sz="3600" dirty="0" smtClean="0">
                <a:solidFill>
                  <a:srgbClr val="0000FF"/>
                </a:solidFill>
              </a:rPr>
              <a:t> </a:t>
            </a:r>
            <a:r>
              <a:rPr lang="en-US" sz="3600" b="1" dirty="0" err="1">
                <a:solidFill>
                  <a:srgbClr val="0000FF"/>
                </a:solidFill>
                <a:latin typeface="Times New Roman" pitchFamily="18" charset="0"/>
                <a:cs typeface="Times New Roman" pitchFamily="18" charset="0"/>
              </a:rPr>
              <a:t>Phần</a:t>
            </a:r>
            <a:r>
              <a:rPr lang="en-US" sz="3600" b="1" dirty="0">
                <a:solidFill>
                  <a:srgbClr val="0000FF"/>
                </a:solidFill>
                <a:latin typeface="Times New Roman" pitchFamily="18" charset="0"/>
                <a:cs typeface="Times New Roman" pitchFamily="18" charset="0"/>
              </a:rPr>
              <a:t> I</a:t>
            </a:r>
            <a:br>
              <a:rPr lang="en-US" sz="3600" b="1" dirty="0">
                <a:solidFill>
                  <a:srgbClr val="0000FF"/>
                </a:solidFill>
                <a:latin typeface="Times New Roman" pitchFamily="18" charset="0"/>
                <a:cs typeface="Times New Roman" pitchFamily="18" charset="0"/>
              </a:rPr>
            </a:br>
            <a:r>
              <a:rPr lang="en-US" sz="3600" b="1" dirty="0" err="1" smtClean="0">
                <a:solidFill>
                  <a:srgbClr val="FFC000"/>
                </a:solidFill>
                <a:latin typeface="Times New Roman" pitchFamily="18" charset="0"/>
                <a:cs typeface="Times New Roman" pitchFamily="18" charset="0"/>
              </a:rPr>
              <a:t>Giới</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thiệu</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chương</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trình</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giáo</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dục</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phổ</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thông</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mới</a:t>
            </a:r>
            <a:r>
              <a:rPr lang="en-US" sz="3600" b="1" dirty="0" smtClean="0">
                <a:solidFill>
                  <a:srgbClr val="FFC000"/>
                </a:solidFill>
                <a:latin typeface="Times New Roman" pitchFamily="18" charset="0"/>
                <a:cs typeface="Times New Roman" pitchFamily="18" charset="0"/>
              </a:rPr>
              <a:t> </a:t>
            </a:r>
            <a:br>
              <a:rPr lang="en-US" sz="3600" b="1" dirty="0" smtClean="0">
                <a:solidFill>
                  <a:srgbClr val="FFC000"/>
                </a:solidFill>
                <a:latin typeface="Times New Roman" pitchFamily="18" charset="0"/>
                <a:cs typeface="Times New Roman" pitchFamily="18" charset="0"/>
              </a:rPr>
            </a:br>
            <a:r>
              <a:rPr lang="en-US" sz="3600" b="1" dirty="0" err="1" smtClean="0">
                <a:solidFill>
                  <a:srgbClr val="FFC000"/>
                </a:solidFill>
                <a:latin typeface="Times New Roman" pitchFamily="18" charset="0"/>
                <a:cs typeface="Times New Roman" pitchFamily="18" charset="0"/>
              </a:rPr>
              <a:t>môn</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Lịch</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sử</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và</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Địa</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lí</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phần</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Lịch</a:t>
            </a:r>
            <a:r>
              <a:rPr lang="en-US" sz="3600" b="1" dirty="0" smtClean="0">
                <a:solidFill>
                  <a:srgbClr val="FFC000"/>
                </a:solidFill>
                <a:latin typeface="Times New Roman" pitchFamily="18" charset="0"/>
                <a:cs typeface="Times New Roman" pitchFamily="18" charset="0"/>
              </a:rPr>
              <a:t> </a:t>
            </a:r>
            <a:r>
              <a:rPr lang="en-US" sz="3600" b="1" dirty="0" err="1" smtClean="0">
                <a:solidFill>
                  <a:srgbClr val="FFC000"/>
                </a:solidFill>
                <a:latin typeface="Times New Roman" pitchFamily="18" charset="0"/>
                <a:cs typeface="Times New Roman" pitchFamily="18" charset="0"/>
              </a:rPr>
              <a:t>sử</a:t>
            </a:r>
            <a:r>
              <a:rPr lang="en-US" sz="3600" dirty="0" smtClean="0">
                <a:solidFill>
                  <a:srgbClr val="FFC000"/>
                </a:solidFill>
                <a:latin typeface="Times New Roman" pitchFamily="18" charset="0"/>
                <a:cs typeface="Times New Roman" pitchFamily="18" charset="0"/>
              </a:rPr>
              <a:t>)</a:t>
            </a:r>
            <a:endParaRPr lang="en-US" sz="3600" dirty="0">
              <a:solidFill>
                <a:srgbClr val="FFC000"/>
              </a:solidFill>
              <a:latin typeface="Times New Roman" pitchFamily="18" charset="0"/>
              <a:cs typeface="Times New Roman" pitchFamily="18" charset="0"/>
            </a:endParaRPr>
          </a:p>
        </p:txBody>
      </p:sp>
      <p:sp>
        <p:nvSpPr>
          <p:cNvPr id="3" name="Content Placeholder 2"/>
          <p:cNvSpPr>
            <a:spLocks noGrp="1"/>
          </p:cNvSpPr>
          <p:nvPr>
            <p:ph idx="1"/>
          </p:nvPr>
        </p:nvSpPr>
        <p:spPr>
          <a:xfrm>
            <a:off x="1371439" y="1672669"/>
            <a:ext cx="10600167" cy="5075861"/>
          </a:xfrm>
        </p:spPr>
        <p:txBody>
          <a:bodyPr>
            <a:normAutofit/>
          </a:bodyPr>
          <a:lstStyle/>
          <a:p>
            <a:pPr marL="82550" indent="0" algn="just">
              <a:buNone/>
              <a:tabLst>
                <a:tab pos="1038225" algn="l"/>
              </a:tabLst>
            </a:pPr>
            <a:r>
              <a:rPr lang="en-US" sz="2800" b="1" dirty="0" smtClean="0">
                <a:solidFill>
                  <a:schemeClr val="tx1"/>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        </a:t>
            </a:r>
            <a:r>
              <a:rPr lang="vi-VN" sz="2800" b="1" dirty="0" smtClean="0">
                <a:solidFill>
                  <a:schemeClr val="accent6">
                    <a:lumMod val="50000"/>
                  </a:schemeClr>
                </a:solidFill>
                <a:latin typeface="Times New Roman" pitchFamily="18" charset="0"/>
                <a:cs typeface="Times New Roman" pitchFamily="18" charset="0"/>
              </a:rPr>
              <a:t>QUAN </a:t>
            </a:r>
            <a:r>
              <a:rPr lang="vi-VN" sz="2800" b="1" dirty="0">
                <a:solidFill>
                  <a:schemeClr val="accent6">
                    <a:lumMod val="50000"/>
                  </a:schemeClr>
                </a:solidFill>
                <a:latin typeface="Times New Roman" pitchFamily="18" charset="0"/>
                <a:cs typeface="Times New Roman" pitchFamily="18" charset="0"/>
              </a:rPr>
              <a:t>ĐIỂM XÂY DỰNG CHƯƠNG TRÌNH</a:t>
            </a:r>
            <a:r>
              <a:rPr lang="en-US" sz="2800" b="1" dirty="0">
                <a:solidFill>
                  <a:schemeClr val="accent6">
                    <a:lumMod val="50000"/>
                  </a:schemeClr>
                </a:solidFill>
                <a:latin typeface="Times New Roman" pitchFamily="18" charset="0"/>
                <a:cs typeface="Times New Roman" pitchFamily="18" charset="0"/>
              </a:rPr>
              <a:t> </a:t>
            </a:r>
          </a:p>
          <a:p>
            <a:pPr marL="82550" indent="0" algn="just">
              <a:spcBef>
                <a:spcPct val="20000"/>
              </a:spcBef>
              <a:buClr>
                <a:srgbClr val="0BD0D9"/>
              </a:buClr>
              <a:buSzPct val="95000"/>
              <a:buNone/>
              <a:tabLst>
                <a:tab pos="1038225" algn="l"/>
              </a:tabLst>
            </a:pPr>
            <a:r>
              <a:rPr lang="en-US" b="1" dirty="0">
                <a:solidFill>
                  <a:schemeClr val="tx2"/>
                </a:solidFill>
                <a:latin typeface="Times New Roman" pitchFamily="18" charset="0"/>
                <a:cs typeface="Times New Roman" pitchFamily="18" charset="0"/>
              </a:rPr>
              <a:t>1.- </a:t>
            </a:r>
            <a:r>
              <a:rPr lang="en-US" b="1" dirty="0" err="1">
                <a:solidFill>
                  <a:srgbClr val="FF0000"/>
                </a:solidFill>
                <a:latin typeface="Times New Roman" pitchFamily="18" charset="0"/>
                <a:cs typeface="Times New Roman" pitchFamily="18" charset="0"/>
              </a:rPr>
              <a:t>Tích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hợp</a:t>
            </a:r>
            <a:r>
              <a:rPr lang="en-US" b="1" dirty="0">
                <a:solidFill>
                  <a:srgbClr val="FF0000"/>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một</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số</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nội</a:t>
            </a:r>
            <a:r>
              <a:rPr lang="en-US" b="1" dirty="0">
                <a:solidFill>
                  <a:schemeClr val="tx2"/>
                </a:solidFill>
                <a:latin typeface="Times New Roman" pitchFamily="18" charset="0"/>
                <a:cs typeface="Times New Roman" pitchFamily="18" charset="0"/>
              </a:rPr>
              <a:t> dung </a:t>
            </a:r>
            <a:r>
              <a:rPr lang="en-US" b="1" dirty="0" err="1">
                <a:solidFill>
                  <a:schemeClr val="tx2"/>
                </a:solidFill>
                <a:latin typeface="Times New Roman" pitchFamily="18" charset="0"/>
                <a:cs typeface="Times New Roman" pitchFamily="18" charset="0"/>
              </a:rPr>
              <a:t>văn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hoá</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xã</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hội</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trong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các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kết</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nối</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về</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không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gian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và</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thời</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gian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bảo</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vệ</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môi</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trường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giáo</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dục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giá</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trị</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nhân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văn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gắn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lí</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thuyết</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với</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thực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hành</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gắn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nội</a:t>
            </a:r>
            <a:r>
              <a:rPr lang="en-US" b="1" dirty="0">
                <a:solidFill>
                  <a:schemeClr val="tx2"/>
                </a:solidFill>
                <a:latin typeface="Times New Roman" pitchFamily="18" charset="0"/>
                <a:cs typeface="Times New Roman" pitchFamily="18" charset="0"/>
              </a:rPr>
              <a:t> dung </a:t>
            </a:r>
            <a:r>
              <a:rPr lang="en-US" b="1" dirty="0" err="1">
                <a:solidFill>
                  <a:schemeClr val="tx2"/>
                </a:solidFill>
                <a:latin typeface="Times New Roman" pitchFamily="18" charset="0"/>
                <a:cs typeface="Times New Roman" pitchFamily="18" charset="0"/>
              </a:rPr>
              <a:t>giáo</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dục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với</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thực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tiễn</a:t>
            </a:r>
            <a:r>
              <a:rPr lang="en-US" b="1" dirty="0">
                <a:solidFill>
                  <a:schemeClr val="tx2"/>
                </a:solidFill>
                <a:latin typeface="Times New Roman" pitchFamily="18" charset="0"/>
                <a:cs typeface="Times New Roman" pitchFamily="18" charset="0"/>
              </a:rPr>
              <a:t>;</a:t>
            </a:r>
          </a:p>
          <a:p>
            <a:pPr marL="82550" indent="0" algn="just">
              <a:spcBef>
                <a:spcPct val="20000"/>
              </a:spcBef>
              <a:buClr>
                <a:srgbClr val="0BD0D9"/>
              </a:buClr>
              <a:buSzPct val="95000"/>
              <a:buNone/>
              <a:tabLst>
                <a:tab pos="1038225" algn="l"/>
              </a:tabLst>
            </a:pPr>
            <a:r>
              <a:rPr lang="en-US" dirty="0" smtClean="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Kết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nối</a:t>
            </a:r>
            <a:r>
              <a:rPr lang="en-US" b="1" dirty="0">
                <a:solidFill>
                  <a:srgbClr val="FF0000"/>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với</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các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môn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học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và</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hoạt</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động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giáo</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dục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khác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giúp</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học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sinh</a:t>
            </a:r>
            <a:r>
              <a:rPr lang="en-US" b="1" dirty="0">
                <a:solidFill>
                  <a:schemeClr val="tx2"/>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vận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dụng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tích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hợp</a:t>
            </a:r>
            <a:r>
              <a:rPr lang="en-US" b="1" dirty="0">
                <a:solidFill>
                  <a:srgbClr val="FF0000"/>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kiến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thức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kĩ</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năng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của</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nhiều</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môn</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học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và</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hoạt</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động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giáo</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dục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để</a:t>
            </a:r>
            <a:r>
              <a:rPr lang="en-US" b="1" dirty="0">
                <a:solidFill>
                  <a:schemeClr val="tx2"/>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giải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quyết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các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vấn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trong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học</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tập</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và</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đời</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sống</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phù</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hợp</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với</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lứa</a:t>
            </a:r>
            <a:r>
              <a:rPr lang="en-US" b="1" dirty="0">
                <a:solidFill>
                  <a:schemeClr val="tx2"/>
                </a:solidFill>
                <a:latin typeface="Times New Roman" pitchFamily="18" charset="0"/>
                <a:cs typeface="Times New Roman" pitchFamily="18" charset="0"/>
              </a:rPr>
              <a:t> </a:t>
            </a:r>
            <a:r>
              <a:rPr lang="en-US" b="1" dirty="0" err="1">
                <a:solidFill>
                  <a:schemeClr val="tx2"/>
                </a:solidFill>
                <a:latin typeface="Times New Roman" pitchFamily="18" charset="0"/>
                <a:cs typeface="Times New Roman" pitchFamily="18" charset="0"/>
              </a:rPr>
              <a:t>tuổi</a:t>
            </a:r>
            <a:r>
              <a:rPr lang="en-US" b="1" dirty="0">
                <a:solidFill>
                  <a:schemeClr val="tx2"/>
                </a:solidFill>
                <a:latin typeface="Times New Roman" pitchFamily="18" charset="0"/>
                <a:cs typeface="Times New Roman" pitchFamily="18" charset="0"/>
              </a:rPr>
              <a:t>.</a:t>
            </a:r>
          </a:p>
          <a:p>
            <a:pPr>
              <a:buNone/>
            </a:pPr>
            <a:r>
              <a:rPr lang="en-US" sz="2000" b="1" dirty="0" smtClean="0">
                <a:solidFill>
                  <a:schemeClr val="tx1"/>
                </a:solidFill>
              </a:rPr>
              <a:t>     </a:t>
            </a:r>
            <a:endParaRPr lang="en-US" sz="2400"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441974604"/>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1015</TotalTime>
  <Words>5185</Words>
  <Application>Microsoft Office PowerPoint</Application>
  <PresentationFormat>Custom</PresentationFormat>
  <Paragraphs>464</Paragraphs>
  <Slides>72</Slides>
  <Notes>3</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Solstice</vt:lpstr>
      <vt:lpstr>PHÒNG GIÁO DỤC VÀ ĐÀO TẠO QUẬN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Phần I Giới thiệu chương trình giáo dục phổ thông mới  môn Lịch sử và Địa lí (phần Lịch sử)</vt:lpstr>
      <vt:lpstr>PowerPoint Presentation</vt:lpstr>
      <vt:lpstr>PowerPoint Presentation</vt:lpstr>
      <vt:lpstr>PowerPoint Presentation</vt:lpstr>
      <vt:lpstr>1. NHỮNG ĐIỂM MỚI PHẦN LỊCH SỬ Ở TIỂU HỌC</vt:lpstr>
      <vt:lpstr>Đổi mới cách tiếp cận </vt:lpstr>
      <vt:lpstr> Đổi mới cấu trúc và phương thức tổ chức giáo dục Lịch sử </vt:lpstr>
      <vt:lpstr>Cấu trúc chương trình 2018 môn Lịch sử và Địa lí  ở tiểu học</vt:lpstr>
      <vt:lpstr>Những điểm mới về nội dung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Năng lực vận dụng kiến thức kĩ năng đã học </vt:lpstr>
      <vt:lpstr>Vì sao phải dạy học lịch sử ở trường tiểu học theo hướng phát triển năng lực học sinh?</vt:lpstr>
      <vt:lpstr>              DẠY HỌC THEO HƯỚNG PHÁT TRIỂN NĂNG LỰC  Vai trò: - Là biện pháp thực hiện nguyên lí giáo dục của Đảng  - Thực hiện mục tiêu giáo dục - Góp phần thực hiện đổi mới giáo dục, đổi mới PPDH  Ý nghĩa:    - Giúp học sinh lĩnh hội kiến thức cơ bản; nhớ lâu, hiểu sâu kiến thức  - Rèn cho học sinh kĩ năng học tập bộ môn  - Khơi dậy những xúc cảm lịch sử; học sinh hứng thú, hăng hái tham gia học tập  </vt:lpstr>
      <vt:lpstr>Phần III Phương pháp dạy học lịch sử theo định hướng phát triển năng lực</vt:lpstr>
      <vt:lpstr>PowerPoint Presentation</vt:lpstr>
      <vt:lpstr>PowerPoint Presentation</vt:lpstr>
      <vt:lpstr>PowerPoint Presentation</vt:lpstr>
      <vt:lpstr>PowerPoint Presentation</vt:lpstr>
      <vt:lpstr>PowerPoint Presentation</vt:lpstr>
      <vt:lpstr>    Vận dụng PPDH theo hướng phát triển năng lực ở tiểu học  bằng cách nào?</vt:lpstr>
      <vt:lpstr>        Một số yêu cầu đối với giáo viên khi dạy học  theo hướng phát triển năng lực</vt:lpstr>
      <vt:lpstr>PowerPoint Presentation</vt:lpstr>
      <vt:lpstr>PowerPoint Presentation</vt:lpstr>
      <vt:lpstr>PowerPoint Presentation</vt:lpstr>
      <vt:lpstr>PowerPoint Presentation</vt:lpstr>
      <vt:lpstr>Tích hợp trong dạy học Lịch sử.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Thiết kế bài dạy</vt:lpstr>
      <vt:lpstr>Thiết kế giáo án</vt:lpstr>
      <vt:lpstr>PowerPoint Presentation</vt:lpstr>
      <vt:lpstr>Các nhóm thực hành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Ý chí quyết tâm tiêu diệt giặc của vua tôi nhà Trần.</vt:lpstr>
      <vt:lpstr>PowerPoint Presentation</vt:lpstr>
      <vt:lpstr>2. Ba lần kháng chiến chống quân Nguyên – Mông </vt:lpstr>
      <vt:lpstr>3.3. Hoạt động củng cố, luyện tập:</vt:lpstr>
      <vt:lpstr>3.4. Hoạt động vận dụng, mở rộng:</vt:lpstr>
      <vt:lpstr>Ý kiến chỉ đạo của Sở Giáo dục</vt:lpstr>
      <vt:lpstr>KÍNH CHÚC  QUÝ THẦY CÔ NHIỀU SỨC KHOẺ, THÀNH CÔNG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GIÁO DỤC TIỂU HỌC BỘ MÔN VĂN – TIẾNG VIỆT &amp; PPDH    BÁO CÁO CHUYÊN ĐỀ GIỚI THIỆU CHƯƠNG TRÌNH  MÔN NGỮ VĂN MỚI (PHẦN TIẾNG VIỆT TIỂU HỌC)                         TS. Trịnh Cam Ly</dc:title>
  <dc:creator>PC</dc:creator>
  <cp:lastModifiedBy>tnt</cp:lastModifiedBy>
  <cp:revision>238</cp:revision>
  <dcterms:created xsi:type="dcterms:W3CDTF">2018-12-06T14:59:00Z</dcterms:created>
  <dcterms:modified xsi:type="dcterms:W3CDTF">2020-01-03T09:31:11Z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1033-11.2.0.8893</vt:lpwstr>
  </property>
</Properties>
</file>